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160000" cy="8661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308" y="-84"/>
      </p:cViewPr>
      <p:guideLst>
        <p:guide orient="horz" pos="2728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90650"/>
            <a:ext cx="8636000" cy="1856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08127"/>
            <a:ext cx="7112000" cy="22134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1093-25A6-4057-9E13-39EC19C01E05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9575-C978-4330-9CF3-EFC6F6EE8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1093-25A6-4057-9E13-39EC19C01E05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9575-C978-4330-9CF3-EFC6F6EE8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46860"/>
            <a:ext cx="2286000" cy="73902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46860"/>
            <a:ext cx="6688667" cy="73902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1093-25A6-4057-9E13-39EC19C01E05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9575-C978-4330-9CF3-EFC6F6EE8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1093-25A6-4057-9E13-39EC19C01E05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9575-C978-4330-9CF3-EFC6F6EE8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565754"/>
            <a:ext cx="8636000" cy="17202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671071"/>
            <a:ext cx="8636000" cy="189468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1093-25A6-4057-9E13-39EC19C01E05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9575-C978-4330-9CF3-EFC6F6EE8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20995"/>
            <a:ext cx="4487333" cy="57161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020995"/>
            <a:ext cx="4487333" cy="57161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1093-25A6-4057-9E13-39EC19C01E05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9575-C978-4330-9CF3-EFC6F6EE8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38791"/>
            <a:ext cx="4489098" cy="8079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746787"/>
            <a:ext cx="4489098" cy="49903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938791"/>
            <a:ext cx="4490861" cy="8079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746787"/>
            <a:ext cx="4490861" cy="49903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1093-25A6-4057-9E13-39EC19C01E05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9575-C978-4330-9CF3-EFC6F6EE8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1093-25A6-4057-9E13-39EC19C01E05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9575-C978-4330-9CF3-EFC6F6EE8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1093-25A6-4057-9E13-39EC19C01E05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9575-C978-4330-9CF3-EFC6F6EE8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44852"/>
            <a:ext cx="3342570" cy="14676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44854"/>
            <a:ext cx="5679722" cy="73922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812480"/>
            <a:ext cx="3342570" cy="592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1093-25A6-4057-9E13-39EC19C01E05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9575-C978-4330-9CF3-EFC6F6EE8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062980"/>
            <a:ext cx="6096000" cy="7157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73912"/>
            <a:ext cx="6096000" cy="5196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778749"/>
            <a:ext cx="6096000" cy="10165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1093-25A6-4057-9E13-39EC19C01E05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9575-C978-4330-9CF3-EFC6F6EE8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46857"/>
            <a:ext cx="9144000" cy="1443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20995"/>
            <a:ext cx="9144000" cy="5716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8027837"/>
            <a:ext cx="2370667" cy="461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31093-25A6-4057-9E13-39EC19C01E05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8027837"/>
            <a:ext cx="3217333" cy="461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8027837"/>
            <a:ext cx="2370667" cy="461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39575-C978-4330-9CF3-EFC6F6EE8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bfelker\Desktop\FacebookTemplate\Fakebook_Worksheet.docx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7.png"/><Relationship Id="rId21" Type="http://schemas.openxmlformats.org/officeDocument/2006/relationships/image" Target="../media/image30.png"/><Relationship Id="rId7" Type="http://schemas.openxmlformats.org/officeDocument/2006/relationships/image" Target="../media/image11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6.png"/><Relationship Id="rId16" Type="http://schemas.openxmlformats.org/officeDocument/2006/relationships/image" Target="../media/image25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5" Type="http://schemas.openxmlformats.org/officeDocument/2006/relationships/image" Target="../media/image24.png"/><Relationship Id="rId23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7.png"/><Relationship Id="rId21" Type="http://schemas.openxmlformats.org/officeDocument/2006/relationships/image" Target="../media/image31.png"/><Relationship Id="rId7" Type="http://schemas.openxmlformats.org/officeDocument/2006/relationships/image" Target="../media/image11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6.png"/><Relationship Id="rId16" Type="http://schemas.openxmlformats.org/officeDocument/2006/relationships/image" Target="../media/image25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5" Type="http://schemas.openxmlformats.org/officeDocument/2006/relationships/image" Target="../media/image24.png"/><Relationship Id="rId23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3.png"/><Relationship Id="rId2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0466" y="5003800"/>
            <a:ext cx="3924174" cy="2067307"/>
            <a:chOff x="680466" y="5003800"/>
            <a:chExt cx="3924174" cy="2067307"/>
          </a:xfrm>
        </p:grpSpPr>
        <p:sp>
          <p:nvSpPr>
            <p:cNvPr id="2" name="Freeform 1">
              <a:hlinkClick r:id="rId3" action="ppaction://hlinkfile"/>
            </p:cNvPr>
            <p:cNvSpPr/>
            <p:nvPr/>
          </p:nvSpPr>
          <p:spPr>
            <a:xfrm rot="20844000">
              <a:off x="680466" y="5075809"/>
              <a:ext cx="3924174" cy="1995298"/>
            </a:xfrm>
            <a:custGeom>
              <a:avLst/>
              <a:gdLst/>
              <a:ahLst/>
              <a:cxnLst/>
              <a:rect l="0" t="0" r="0" b="0"/>
              <a:pathLst>
                <a:path w="3924174" h="1995298">
                  <a:moveTo>
                    <a:pt x="0" y="0"/>
                  </a:moveTo>
                  <a:lnTo>
                    <a:pt x="3924173" y="0"/>
                  </a:lnTo>
                  <a:lnTo>
                    <a:pt x="3924173" y="1995297"/>
                  </a:lnTo>
                  <a:lnTo>
                    <a:pt x="0" y="1995297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temp(1).png">
              <a:hlinkClick r:id="rId3" action="ppaction://hlinkfile"/>
            </p:cNvPr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839799">
              <a:off x="914400" y="5003800"/>
              <a:ext cx="3523488" cy="199682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5" name="TextBox 4"/>
          <p:cNvSpPr txBox="1"/>
          <p:nvPr/>
        </p:nvSpPr>
        <p:spPr>
          <a:xfrm>
            <a:off x="762000" y="7277100"/>
            <a:ext cx="83566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00" smtClean="0">
                <a:solidFill>
                  <a:srgbClr val="000000"/>
                </a:solidFill>
                <a:latin typeface="Comic Sans MS - 10"/>
              </a:rPr>
              <a:t>Original  Created by Amber Coggin and Modified by Brian Felker, Oconee Co. Schools</a:t>
            </a:r>
            <a:endParaRPr lang="en-US" sz="800">
              <a:solidFill>
                <a:srgbClr val="000000"/>
              </a:solidFill>
              <a:latin typeface="Comic Sans MS - 1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3200" y="215900"/>
            <a:ext cx="1905380" cy="1832991"/>
            <a:chOff x="-190500" y="-127000"/>
            <a:chExt cx="1905380" cy="1832991"/>
          </a:xfrm>
        </p:grpSpPr>
        <p:pic>
          <p:nvPicPr>
            <p:cNvPr id="6" name="Picture 5" descr="star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90500" y="-127000"/>
              <a:ext cx="1905380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7" name="Picture 6" descr="point_math(1)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" y="444500"/>
              <a:ext cx="628904" cy="75996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10" name="Picture 9" descr="temp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6100" y="2774950"/>
            <a:ext cx="2082800" cy="2082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1" name="TextBox 10"/>
          <p:cNvSpPr txBox="1"/>
          <p:nvPr/>
        </p:nvSpPr>
        <p:spPr>
          <a:xfrm>
            <a:off x="1384300" y="812800"/>
            <a:ext cx="7569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FFFF"/>
                </a:solidFill>
                <a:latin typeface="Arial Narrow - 48"/>
              </a:rPr>
              <a:t>Fakebook Page Template</a:t>
            </a:r>
            <a:endParaRPr lang="en-US" sz="3600" b="1">
              <a:solidFill>
                <a:srgbClr val="FFFFFF"/>
              </a:solidFill>
              <a:latin typeface="Arial Narrow - 4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5000" y="3263900"/>
            <a:ext cx="5156200" cy="19389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 b="1" smtClean="0">
                <a:solidFill>
                  <a:srgbClr val="000000"/>
                </a:solidFill>
                <a:latin typeface="Arial Narrow - 20"/>
              </a:rPr>
              <a:t>This template can be used to create a "fake" Facebook page for any famous person your students may be studying. Students will enjoy creating a page for an artist, an inventor, or a character in a book or movie (see the Hank Aaron example). Click on the Attachments Tab for a worksheet that can be used in conjunction with this activity (edit as you see fit). Please contact me if you have any questions. Enjoy!</a:t>
            </a:r>
            <a:endParaRPr lang="en-US" sz="1500" b="1">
              <a:solidFill>
                <a:srgbClr val="000000"/>
              </a:solidFill>
              <a:latin typeface="Arial Narrow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2700" y="-152400"/>
            <a:ext cx="10384791" cy="808991"/>
          </a:xfrm>
          <a:custGeom>
            <a:avLst/>
            <a:gdLst/>
            <a:ahLst/>
            <a:cxnLst/>
            <a:rect l="0" t="0" r="0" b="0"/>
            <a:pathLst>
              <a:path w="10384791" h="808991">
                <a:moveTo>
                  <a:pt x="0" y="0"/>
                </a:moveTo>
                <a:lnTo>
                  <a:pt x="10384790" y="0"/>
                </a:lnTo>
                <a:lnTo>
                  <a:pt x="10384790" y="808990"/>
                </a:lnTo>
                <a:lnTo>
                  <a:pt x="0" y="808990"/>
                </a:lnTo>
                <a:close/>
              </a:path>
            </a:pathLst>
          </a:custGeom>
          <a:solidFill>
            <a:srgbClr val="3B5998"/>
          </a:solidFill>
          <a:ln w="38100" cap="flat" cmpd="sng" algn="ctr">
            <a:solidFill>
              <a:srgbClr val="3B599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5900" y="190500"/>
            <a:ext cx="1955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FFFFFF"/>
                </a:solidFill>
                <a:latin typeface="Arial Narrow - 36"/>
              </a:rPr>
              <a:t>facebook</a:t>
            </a:r>
            <a:endParaRPr lang="en-US" sz="2700" b="1">
              <a:solidFill>
                <a:srgbClr val="FFFFFF"/>
              </a:solidFill>
              <a:latin typeface="Arial Narrow - 36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89379" y="276479"/>
            <a:ext cx="1298321" cy="363601"/>
            <a:chOff x="1889379" y="276479"/>
            <a:chExt cx="1298321" cy="363601"/>
          </a:xfrm>
        </p:grpSpPr>
        <p:pic>
          <p:nvPicPr>
            <p:cNvPr id="4" name="Picture 3" descr="all friends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9379" y="276479"/>
              <a:ext cx="325501" cy="32550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5" name="Picture 4" descr="invite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4001" y="311658"/>
              <a:ext cx="328422" cy="32842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 descr="globe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9986" y="294131"/>
              <a:ext cx="315214" cy="31521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" name="Freeform 6"/>
            <p:cNvSpPr/>
            <p:nvPr/>
          </p:nvSpPr>
          <p:spPr>
            <a:xfrm>
              <a:off x="2909823" y="276479"/>
              <a:ext cx="105666" cy="149606"/>
            </a:xfrm>
            <a:custGeom>
              <a:avLst/>
              <a:gdLst/>
              <a:ahLst/>
              <a:cxnLst/>
              <a:rect l="0" t="0" r="0" b="0"/>
              <a:pathLst>
                <a:path w="105666" h="149606">
                  <a:moveTo>
                    <a:pt x="0" y="0"/>
                  </a:moveTo>
                  <a:lnTo>
                    <a:pt x="105665" y="0"/>
                  </a:lnTo>
                  <a:lnTo>
                    <a:pt x="105665" y="149605"/>
                  </a:lnTo>
                  <a:lnTo>
                    <a:pt x="0" y="149605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57500" y="279400"/>
              <a:ext cx="330200" cy="2462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000" b="1" smtClean="0">
                  <a:solidFill>
                    <a:srgbClr val="FFFFFF"/>
                  </a:solidFill>
                  <a:latin typeface="Arial - 14"/>
                </a:rPr>
                <a:t>1</a:t>
              </a:r>
              <a:endParaRPr lang="en-US" sz="1000" b="1">
                <a:solidFill>
                  <a:srgbClr val="FFFFFF"/>
                </a:solidFill>
                <a:latin typeface="Arial - 14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4300" y="5549900"/>
            <a:ext cx="1638300" cy="1993900"/>
            <a:chOff x="114300" y="5549900"/>
            <a:chExt cx="1638300" cy="1993900"/>
          </a:xfrm>
        </p:grpSpPr>
        <p:pic>
          <p:nvPicPr>
            <p:cNvPr id="10" name="Picture 9" descr="wall post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800" y="5549900"/>
              <a:ext cx="393700" cy="3937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1" name="Picture 10" descr="note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800" y="6070600"/>
              <a:ext cx="381000" cy="3810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2" name="Picture 11" descr="photos icon.png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800" y="6604000"/>
              <a:ext cx="419100" cy="4191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3" name="Picture 12" descr="groups.png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300" y="7073900"/>
              <a:ext cx="469900" cy="4699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4" name="TextBox 13"/>
            <p:cNvSpPr txBox="1"/>
            <p:nvPr/>
          </p:nvSpPr>
          <p:spPr>
            <a:xfrm>
              <a:off x="647700" y="5588000"/>
              <a:ext cx="7874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3B5998"/>
                  </a:solidFill>
                  <a:latin typeface="Arial Narrow - 20"/>
                </a:rPr>
                <a:t>Wall</a:t>
              </a:r>
              <a:endParaRPr lang="en-US" sz="1500" b="1">
                <a:solidFill>
                  <a:srgbClr val="3B5998"/>
                </a:solidFill>
                <a:latin typeface="Arial Narrow - 2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0400" y="6108700"/>
              <a:ext cx="7620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3B5998"/>
                  </a:solidFill>
                  <a:latin typeface="Arial Narrow - 20"/>
                </a:rPr>
                <a:t>Info</a:t>
              </a:r>
              <a:endParaRPr lang="en-US" sz="1500" b="1">
                <a:solidFill>
                  <a:srgbClr val="3B5998"/>
                </a:solidFill>
                <a:latin typeface="Arial Narrow - 2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5000" y="6654800"/>
              <a:ext cx="10922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3B5998"/>
                  </a:solidFill>
                  <a:latin typeface="Arial Narrow - 20"/>
                </a:rPr>
                <a:t>Photos</a:t>
              </a:r>
              <a:endParaRPr lang="en-US" sz="1500" b="1">
                <a:solidFill>
                  <a:srgbClr val="3B5998"/>
                </a:solidFill>
                <a:latin typeface="Arial Narrow - 2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5000" y="7150100"/>
              <a:ext cx="11176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3B5998"/>
                  </a:solidFill>
                  <a:latin typeface="Arial Narrow - 20"/>
                </a:rPr>
                <a:t>Friends</a:t>
              </a:r>
              <a:endParaRPr lang="en-US" sz="1500" b="1">
                <a:solidFill>
                  <a:srgbClr val="3B5998"/>
                </a:solidFill>
                <a:latin typeface="Arial Narrow - 2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75000" y="279400"/>
            <a:ext cx="3253233" cy="305088"/>
            <a:chOff x="3175000" y="279400"/>
            <a:chExt cx="3253233" cy="305088"/>
          </a:xfrm>
        </p:grpSpPr>
        <p:sp>
          <p:nvSpPr>
            <p:cNvPr id="19" name="Freeform 18"/>
            <p:cNvSpPr/>
            <p:nvPr/>
          </p:nvSpPr>
          <p:spPr>
            <a:xfrm>
              <a:off x="3187700" y="279400"/>
              <a:ext cx="3240533" cy="269749"/>
            </a:xfrm>
            <a:custGeom>
              <a:avLst/>
              <a:gdLst/>
              <a:ahLst/>
              <a:cxnLst/>
              <a:rect l="0" t="0" r="0" b="0"/>
              <a:pathLst>
                <a:path w="3240533" h="269749">
                  <a:moveTo>
                    <a:pt x="0" y="0"/>
                  </a:moveTo>
                  <a:lnTo>
                    <a:pt x="3240532" y="0"/>
                  </a:lnTo>
                  <a:lnTo>
                    <a:pt x="3240532" y="269748"/>
                  </a:lnTo>
                  <a:lnTo>
                    <a:pt x="0" y="269748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75000" y="292100"/>
              <a:ext cx="1092200" cy="29238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300" smtClean="0">
                  <a:solidFill>
                    <a:srgbClr val="C0C0C0"/>
                  </a:solidFill>
                  <a:latin typeface="Arial - 18"/>
                </a:rPr>
                <a:t>Search</a:t>
              </a:r>
              <a:endParaRPr lang="en-US" sz="1300">
                <a:solidFill>
                  <a:srgbClr val="C0C0C0"/>
                </a:solidFill>
                <a:latin typeface="Arial - 18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107810" y="316611"/>
              <a:ext cx="179579" cy="179577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273800" y="469900"/>
              <a:ext cx="76200" cy="50800"/>
            </a:xfrm>
            <a:prstGeom prst="line">
              <a:avLst/>
            </a:prstGeom>
            <a:ln w="381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188200" y="292100"/>
            <a:ext cx="2971800" cy="338554"/>
            <a:chOff x="7188200" y="292100"/>
            <a:chExt cx="2971800" cy="338554"/>
          </a:xfrm>
        </p:grpSpPr>
        <p:sp>
          <p:nvSpPr>
            <p:cNvPr id="24" name="TextBox 23"/>
            <p:cNvSpPr txBox="1"/>
            <p:nvPr/>
          </p:nvSpPr>
          <p:spPr>
            <a:xfrm>
              <a:off x="7188200" y="292100"/>
              <a:ext cx="29718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b="1" smtClean="0">
                  <a:solidFill>
                    <a:srgbClr val="FFFFFF"/>
                  </a:solidFill>
                  <a:latin typeface="Arial Narrow - 22"/>
                </a:rPr>
                <a:t>Home  Profile  Account</a:t>
              </a:r>
              <a:endParaRPr lang="en-US" sz="1600" b="1">
                <a:solidFill>
                  <a:srgbClr val="FFFFFF"/>
                </a:solidFill>
                <a:latin typeface="Arial Narrow - 22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10800000">
              <a:off x="9930383" y="465836"/>
              <a:ext cx="102618" cy="42165"/>
            </a:xfrm>
            <a:custGeom>
              <a:avLst/>
              <a:gdLst/>
              <a:ahLst/>
              <a:cxnLst/>
              <a:rect l="0" t="0" r="0" b="0"/>
              <a:pathLst>
                <a:path w="102618" h="42165">
                  <a:moveTo>
                    <a:pt x="51309" y="0"/>
                  </a:moveTo>
                  <a:lnTo>
                    <a:pt x="102617" y="42164"/>
                  </a:lnTo>
                  <a:lnTo>
                    <a:pt x="0" y="4216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140700" y="876300"/>
            <a:ext cx="1460500" cy="630198"/>
            <a:chOff x="8140700" y="876300"/>
            <a:chExt cx="1460500" cy="630198"/>
          </a:xfrm>
        </p:grpSpPr>
        <p:sp>
          <p:nvSpPr>
            <p:cNvPr id="27" name="Freeform 26"/>
            <p:cNvSpPr/>
            <p:nvPr/>
          </p:nvSpPr>
          <p:spPr>
            <a:xfrm>
              <a:off x="8140700" y="876300"/>
              <a:ext cx="1308101" cy="368301"/>
            </a:xfrm>
            <a:custGeom>
              <a:avLst/>
              <a:gdLst/>
              <a:ahLst/>
              <a:cxnLst/>
              <a:rect l="0" t="0" r="0" b="0"/>
              <a:pathLst>
                <a:path w="1308101" h="368301">
                  <a:moveTo>
                    <a:pt x="0" y="0"/>
                  </a:moveTo>
                  <a:lnTo>
                    <a:pt x="1308100" y="0"/>
                  </a:lnTo>
                  <a:lnTo>
                    <a:pt x="1308100" y="368300"/>
                  </a:lnTo>
                  <a:lnTo>
                    <a:pt x="0" y="368300"/>
                  </a:lnTo>
                  <a:close/>
                </a:path>
              </a:pathLst>
            </a:custGeom>
            <a:solidFill>
              <a:srgbClr val="C0C0C0">
                <a:alpha val="40000"/>
              </a:srgbClr>
            </a:solidFill>
            <a:ln w="38100" cap="flat" cmpd="sng" algn="ctr">
              <a:solidFill>
                <a:srgbClr val="C0C0C0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32800" y="952500"/>
              <a:ext cx="1168400" cy="5539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000000"/>
                  </a:solidFill>
                  <a:latin typeface="Arial Narrow - 20"/>
                </a:rPr>
                <a:t>Edit Profile</a:t>
              </a:r>
              <a:endParaRPr lang="en-US" sz="1500" b="1">
                <a:solidFill>
                  <a:srgbClr val="000000"/>
                </a:solidFill>
                <a:latin typeface="Arial Narrow - 20"/>
              </a:endParaRPr>
            </a:p>
          </p:txBody>
        </p:sp>
        <p:pic>
          <p:nvPicPr>
            <p:cNvPr id="29" name="Picture 28" descr="editprofile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04200" y="901700"/>
              <a:ext cx="269240" cy="26923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33" name="Group 32"/>
          <p:cNvGrpSpPr/>
          <p:nvPr/>
        </p:nvGrpSpPr>
        <p:grpSpPr>
          <a:xfrm>
            <a:off x="7480300" y="3327400"/>
            <a:ext cx="2057400" cy="469900"/>
            <a:chOff x="7480300" y="3327400"/>
            <a:chExt cx="2057400" cy="469900"/>
          </a:xfrm>
        </p:grpSpPr>
        <p:pic>
          <p:nvPicPr>
            <p:cNvPr id="31" name="Picture 30" descr="relationships.png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80300" y="3327400"/>
              <a:ext cx="469900" cy="4699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32" name="TextBox 31"/>
            <p:cNvSpPr txBox="1"/>
            <p:nvPr/>
          </p:nvSpPr>
          <p:spPr>
            <a:xfrm>
              <a:off x="8013700" y="3390900"/>
              <a:ext cx="15240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b="1" smtClean="0">
                  <a:solidFill>
                    <a:srgbClr val="3B5998"/>
                  </a:solidFill>
                  <a:latin typeface="Arial Narrow - 22"/>
                </a:rPr>
                <a:t>Married to</a:t>
              </a:r>
              <a:endParaRPr lang="en-US" sz="1600" b="1">
                <a:solidFill>
                  <a:srgbClr val="3B5998"/>
                </a:solidFill>
                <a:latin typeface="Arial Narrow - 22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47900" y="774700"/>
            <a:ext cx="30480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smtClean="0">
                <a:solidFill>
                  <a:srgbClr val="000000"/>
                </a:solidFill>
                <a:latin typeface="Arial Narrow - 20"/>
              </a:rPr>
              <a:t>Henry "Hank" Aaron</a:t>
            </a:r>
            <a:endParaRPr lang="en-US" sz="1500" b="1">
              <a:solidFill>
                <a:srgbClr val="000000"/>
              </a:solidFill>
              <a:latin typeface="Arial Narrow - 20"/>
            </a:endParaRPr>
          </a:p>
        </p:txBody>
      </p:sp>
      <p:pic>
        <p:nvPicPr>
          <p:cNvPr id="35" name="Picture 34" descr="clipboard(3).png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34153" y="1249807"/>
            <a:ext cx="689483" cy="9574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6" name="Picture 35" descr="clipboard(4).pn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00300" y="1249807"/>
            <a:ext cx="648716" cy="9574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7" name="Picture 36" descr="clipboard(5).png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838" y="812800"/>
            <a:ext cx="2121916" cy="23829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8" name="Picture 37" descr="clipboard(6).png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29682" y="1268475"/>
            <a:ext cx="1149350" cy="9387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9" name="Picture 38" descr="clipboard(8).png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47441" y="1249807"/>
            <a:ext cx="1315847" cy="9403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3" name="Group 52"/>
          <p:cNvGrpSpPr/>
          <p:nvPr/>
        </p:nvGrpSpPr>
        <p:grpSpPr>
          <a:xfrm>
            <a:off x="2349500" y="2425700"/>
            <a:ext cx="4508500" cy="348565"/>
            <a:chOff x="2349500" y="2425700"/>
            <a:chExt cx="4508500" cy="348565"/>
          </a:xfrm>
        </p:grpSpPr>
        <p:grpSp>
          <p:nvGrpSpPr>
            <p:cNvPr id="51" name="Group 50"/>
            <p:cNvGrpSpPr/>
            <p:nvPr/>
          </p:nvGrpSpPr>
          <p:grpSpPr>
            <a:xfrm>
              <a:off x="3113277" y="2438400"/>
              <a:ext cx="3744723" cy="335865"/>
              <a:chOff x="3113277" y="2438400"/>
              <a:chExt cx="3744723" cy="33586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327400" y="2438400"/>
                <a:ext cx="3530600" cy="335865"/>
                <a:chOff x="3327400" y="2438400"/>
                <a:chExt cx="3530600" cy="335865"/>
              </a:xfrm>
            </p:grpSpPr>
            <p:pic>
              <p:nvPicPr>
                <p:cNvPr id="40" name="Picture 39" descr="photos icon.png"/>
                <p:cNvPicPr>
                  <a:picLocks/>
                </p:cNvPicPr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4013453" y="2442591"/>
                  <a:ext cx="268985" cy="268986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pic>
              <p:nvPicPr>
                <p:cNvPr id="41" name="Picture 40" descr="posted item.png"/>
                <p:cNvPicPr>
                  <a:picLocks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4953889" y="2469769"/>
                  <a:ext cx="233679" cy="233679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pic>
              <p:nvPicPr>
                <p:cNvPr id="42" name="Picture 41" descr="video.png"/>
                <p:cNvPicPr>
                  <a:picLocks/>
                </p:cNvPicPr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5793740" y="2448560"/>
                  <a:ext cx="287782" cy="287782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sp>
              <p:nvSpPr>
                <p:cNvPr id="43" name="TextBox 42"/>
                <p:cNvSpPr txBox="1"/>
                <p:nvPr/>
              </p:nvSpPr>
              <p:spPr>
                <a:xfrm>
                  <a:off x="6070600" y="2451100"/>
                  <a:ext cx="7874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US" sz="1200" b="1" smtClean="0">
                      <a:solidFill>
                        <a:srgbClr val="3B5998"/>
                      </a:solidFill>
                      <a:latin typeface="Arial Narrow - 16"/>
                    </a:rPr>
                    <a:t>Video</a:t>
                  </a:r>
                  <a:endParaRPr lang="en-US" sz="1200" b="1">
                    <a:solidFill>
                      <a:srgbClr val="3B5998"/>
                    </a:solidFill>
                    <a:latin typeface="Arial Narrow - 16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327400" y="2451100"/>
                  <a:ext cx="812800" cy="323165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US" sz="1500" b="1" smtClean="0">
                      <a:solidFill>
                        <a:srgbClr val="3B5998"/>
                      </a:solidFill>
                      <a:latin typeface="Arial Narrow - 20"/>
                    </a:rPr>
                    <a:t>Status</a:t>
                  </a:r>
                  <a:endParaRPr lang="en-US" sz="1500" b="1">
                    <a:solidFill>
                      <a:srgbClr val="3B5998"/>
                    </a:solidFill>
                    <a:latin typeface="Arial Narrow - 2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4267200" y="2438400"/>
                  <a:ext cx="8128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US" sz="1200" b="1" smtClean="0">
                      <a:solidFill>
                        <a:srgbClr val="3B5998"/>
                      </a:solidFill>
                      <a:latin typeface="Arial Narrow - 16"/>
                    </a:rPr>
                    <a:t>Photo</a:t>
                  </a:r>
                  <a:endParaRPr lang="en-US" sz="1200" b="1">
                    <a:solidFill>
                      <a:srgbClr val="3B5998"/>
                    </a:solidFill>
                    <a:latin typeface="Arial Narrow - 16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5168900" y="2438400"/>
                  <a:ext cx="6604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US" sz="1200" b="1" smtClean="0">
                      <a:solidFill>
                        <a:srgbClr val="3B5998"/>
                      </a:solidFill>
                      <a:latin typeface="Arial Narrow - 16"/>
                    </a:rPr>
                    <a:t>Link</a:t>
                  </a:r>
                  <a:endParaRPr lang="en-US" sz="1200" b="1">
                    <a:solidFill>
                      <a:srgbClr val="3B5998"/>
                    </a:solidFill>
                    <a:latin typeface="Arial Narrow - 16"/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3113277" y="2455417"/>
                <a:ext cx="231901" cy="231901"/>
                <a:chOff x="3113277" y="2455417"/>
                <a:chExt cx="231901" cy="231901"/>
              </a:xfrm>
            </p:grpSpPr>
            <p:pic>
              <p:nvPicPr>
                <p:cNvPr id="48" name="Picture 47" descr="note.png"/>
                <p:cNvPicPr>
                  <a:picLocks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3113277" y="2455417"/>
                  <a:ext cx="231901" cy="231901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pic>
              <p:nvPicPr>
                <p:cNvPr id="49" name="Picture 48" descr="pencil.png"/>
                <p:cNvPicPr>
                  <a:picLocks/>
                </p:cNvPicPr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3131439" y="2473451"/>
                  <a:ext cx="195707" cy="195707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</p:grpSp>
        <p:sp>
          <p:nvSpPr>
            <p:cNvPr id="52" name="TextBox 51"/>
            <p:cNvSpPr txBox="1"/>
            <p:nvPr/>
          </p:nvSpPr>
          <p:spPr>
            <a:xfrm>
              <a:off x="2349500" y="2425700"/>
              <a:ext cx="939800" cy="29238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300" b="1" smtClean="0">
                  <a:solidFill>
                    <a:srgbClr val="808080"/>
                  </a:solidFill>
                  <a:latin typeface="Arial Narrow - 18"/>
                </a:rPr>
                <a:t>Share:</a:t>
              </a:r>
              <a:endParaRPr lang="en-US" sz="1300" b="1">
                <a:solidFill>
                  <a:srgbClr val="808080"/>
                </a:solidFill>
                <a:latin typeface="Arial Narrow - 1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387600" y="2908300"/>
            <a:ext cx="4682998" cy="371603"/>
            <a:chOff x="2387600" y="2908300"/>
            <a:chExt cx="4682998" cy="371603"/>
          </a:xfrm>
        </p:grpSpPr>
        <p:sp>
          <p:nvSpPr>
            <p:cNvPr id="54" name="Freeform 53"/>
            <p:cNvSpPr/>
            <p:nvPr/>
          </p:nvSpPr>
          <p:spPr>
            <a:xfrm>
              <a:off x="2387600" y="2908300"/>
              <a:ext cx="4682998" cy="371603"/>
            </a:xfrm>
            <a:custGeom>
              <a:avLst/>
              <a:gdLst/>
              <a:ahLst/>
              <a:cxnLst/>
              <a:rect l="0" t="0" r="0" b="0"/>
              <a:pathLst>
                <a:path w="4682998" h="371603">
                  <a:moveTo>
                    <a:pt x="0" y="0"/>
                  </a:moveTo>
                  <a:lnTo>
                    <a:pt x="4682997" y="0"/>
                  </a:lnTo>
                  <a:lnTo>
                    <a:pt x="4682997" y="371602"/>
                  </a:lnTo>
                  <a:lnTo>
                    <a:pt x="0" y="371602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38100" cap="flat" cmpd="sng" algn="ctr">
              <a:solidFill>
                <a:srgbClr val="808080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13000" y="2946400"/>
              <a:ext cx="25400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808080"/>
                  </a:solidFill>
                  <a:latin typeface="Arial Narrow - 20"/>
                </a:rPr>
                <a:t>What's on your mind?</a:t>
              </a:r>
              <a:endParaRPr lang="en-US" sz="1500" b="1">
                <a:solidFill>
                  <a:srgbClr val="808080"/>
                </a:solidFill>
                <a:latin typeface="Arial Narrow - 2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505700" y="5422900"/>
            <a:ext cx="1841500" cy="452854"/>
            <a:chOff x="7505700" y="5422900"/>
            <a:chExt cx="1841500" cy="452854"/>
          </a:xfrm>
        </p:grpSpPr>
        <p:pic>
          <p:nvPicPr>
            <p:cNvPr id="57" name="Picture 56" descr="all friends.png"/>
            <p:cNvPicPr>
              <a:picLocks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05700" y="5422900"/>
              <a:ext cx="450850" cy="45085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58" name="TextBox 57"/>
            <p:cNvSpPr txBox="1"/>
            <p:nvPr/>
          </p:nvSpPr>
          <p:spPr>
            <a:xfrm>
              <a:off x="8051800" y="5537200"/>
              <a:ext cx="12954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b="1" smtClean="0">
                  <a:solidFill>
                    <a:srgbClr val="3B5998"/>
                  </a:solidFill>
                  <a:latin typeface="Arial Narrow - 22"/>
                </a:rPr>
                <a:t>Friends </a:t>
              </a:r>
              <a:endParaRPr lang="en-US" sz="1600" b="1">
                <a:solidFill>
                  <a:srgbClr val="3B5998"/>
                </a:solidFill>
                <a:latin typeface="Arial Narrow - 22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442200" y="2336800"/>
            <a:ext cx="2159000" cy="495300"/>
            <a:chOff x="7442200" y="2336800"/>
            <a:chExt cx="2159000" cy="495300"/>
          </a:xfrm>
        </p:grpSpPr>
        <p:pic>
          <p:nvPicPr>
            <p:cNvPr id="60" name="Picture 59" descr="home.png"/>
            <p:cNvPicPr>
              <a:picLocks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42200" y="2336800"/>
              <a:ext cx="495300" cy="4953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1" name="TextBox 60"/>
            <p:cNvSpPr txBox="1"/>
            <p:nvPr/>
          </p:nvSpPr>
          <p:spPr>
            <a:xfrm>
              <a:off x="8001000" y="2463800"/>
              <a:ext cx="16002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b="1" smtClean="0">
                  <a:solidFill>
                    <a:srgbClr val="3B5998"/>
                  </a:solidFill>
                  <a:latin typeface="Arial Narrow - 22"/>
                </a:rPr>
                <a:t>Hometown</a:t>
              </a:r>
              <a:endParaRPr lang="en-US" sz="1600" b="1">
                <a:solidFill>
                  <a:srgbClr val="3B5998"/>
                </a:solidFill>
                <a:latin typeface="Arial Narrow - 22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454900" y="1397000"/>
            <a:ext cx="1892300" cy="508000"/>
            <a:chOff x="7454900" y="1397000"/>
            <a:chExt cx="1892300" cy="508000"/>
          </a:xfrm>
        </p:grpSpPr>
        <p:pic>
          <p:nvPicPr>
            <p:cNvPr id="63" name="Picture 62" descr="events.png"/>
            <p:cNvPicPr>
              <a:picLocks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454900" y="1397000"/>
              <a:ext cx="508000" cy="5080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4" name="TextBox 63"/>
            <p:cNvSpPr txBox="1"/>
            <p:nvPr/>
          </p:nvSpPr>
          <p:spPr>
            <a:xfrm>
              <a:off x="8001000" y="1473200"/>
              <a:ext cx="13462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b="1" smtClean="0">
                  <a:solidFill>
                    <a:srgbClr val="3B5998"/>
                  </a:solidFill>
                  <a:latin typeface="Arial Narrow - 22"/>
                </a:rPr>
                <a:t>Birthday</a:t>
              </a:r>
              <a:endParaRPr lang="en-US" sz="1600" b="1">
                <a:solidFill>
                  <a:srgbClr val="3B5998"/>
                </a:solidFill>
                <a:latin typeface="Arial Narrow - 22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93000" y="4229100"/>
            <a:ext cx="2222500" cy="508000"/>
            <a:chOff x="7493000" y="4229100"/>
            <a:chExt cx="2222500" cy="508000"/>
          </a:xfrm>
        </p:grpSpPr>
        <p:pic>
          <p:nvPicPr>
            <p:cNvPr id="66" name="Picture 65" descr="briefcase.png"/>
            <p:cNvPicPr>
              <a:picLocks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93000" y="4229100"/>
              <a:ext cx="508000" cy="5080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7" name="TextBox 66"/>
            <p:cNvSpPr txBox="1"/>
            <p:nvPr/>
          </p:nvSpPr>
          <p:spPr>
            <a:xfrm>
              <a:off x="8039100" y="4330700"/>
              <a:ext cx="16764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b="1" smtClean="0">
                  <a:solidFill>
                    <a:srgbClr val="3B5998"/>
                  </a:solidFill>
                  <a:latin typeface="Arial Narrow - 22"/>
                </a:rPr>
                <a:t>Occupation</a:t>
              </a:r>
              <a:endParaRPr lang="en-US" sz="1600" b="1">
                <a:solidFill>
                  <a:srgbClr val="3B5998"/>
                </a:solidFill>
                <a:latin typeface="Arial Narrow - 22"/>
              </a:endParaRPr>
            </a:p>
          </p:txBody>
        </p:sp>
      </p:grpSp>
      <p:pic>
        <p:nvPicPr>
          <p:cNvPr id="69" name="Picture 68" descr="clipboard(5).png"/>
          <p:cNvPicPr>
            <a:picLocks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418588" y="3594100"/>
            <a:ext cx="779779" cy="8910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0" name="Picture 69" descr="clipboard(5).png"/>
          <p:cNvPicPr>
            <a:picLocks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424938" y="5473700"/>
            <a:ext cx="779779" cy="8910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1" name="TextBox 70"/>
          <p:cNvSpPr txBox="1"/>
          <p:nvPr/>
        </p:nvSpPr>
        <p:spPr>
          <a:xfrm>
            <a:off x="3238500" y="3530600"/>
            <a:ext cx="23876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smtClean="0">
                <a:solidFill>
                  <a:srgbClr val="000000"/>
                </a:solidFill>
                <a:latin typeface="Arial Narrow - 20"/>
              </a:rPr>
              <a:t>Henry "Hank" Aaron</a:t>
            </a:r>
            <a:endParaRPr lang="en-US" sz="1500" b="1">
              <a:solidFill>
                <a:srgbClr val="000000"/>
              </a:solidFill>
              <a:latin typeface="Arial Narrow - 2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51200" y="5397500"/>
            <a:ext cx="23876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smtClean="0">
                <a:solidFill>
                  <a:srgbClr val="000000"/>
                </a:solidFill>
                <a:latin typeface="Arial Narrow - 20"/>
              </a:rPr>
              <a:t>Henry "Hank" Aaron</a:t>
            </a:r>
            <a:endParaRPr lang="en-US" sz="1500" b="1">
              <a:solidFill>
                <a:srgbClr val="000000"/>
              </a:solidFill>
              <a:latin typeface="Arial Narrow - 2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2298700" y="660400"/>
            <a:ext cx="0" cy="7556500"/>
          </a:xfrm>
          <a:prstGeom prst="line">
            <a:avLst/>
          </a:prstGeom>
          <a:ln w="12700" cap="flat" cmpd="sng" algn="ctr">
            <a:solidFill>
              <a:srgbClr val="80808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410200" y="5397500"/>
            <a:ext cx="16002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808080"/>
                </a:solidFill>
                <a:latin typeface="Arial Narrow - 20"/>
              </a:rPr>
              <a:t>checked in at</a:t>
            </a:r>
            <a:endParaRPr lang="en-US" sz="1500">
              <a:solidFill>
                <a:srgbClr val="808080"/>
              </a:solidFill>
              <a:latin typeface="Arial Narrow - 2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981450" y="4757292"/>
            <a:ext cx="2266950" cy="398907"/>
            <a:chOff x="3981450" y="4757292"/>
            <a:chExt cx="2266950" cy="398907"/>
          </a:xfrm>
        </p:grpSpPr>
        <p:pic>
          <p:nvPicPr>
            <p:cNvPr id="75" name="Picture 74" descr="clipboard(10).png"/>
            <p:cNvPicPr>
              <a:picLocks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81450" y="4757292"/>
              <a:ext cx="534542" cy="39890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6" name="TextBox 75"/>
            <p:cNvSpPr txBox="1"/>
            <p:nvPr/>
          </p:nvSpPr>
          <p:spPr>
            <a:xfrm>
              <a:off x="4419600" y="4838700"/>
              <a:ext cx="18288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b="1" smtClean="0">
                  <a:solidFill>
                    <a:srgbClr val="3B5998"/>
                  </a:solidFill>
                  <a:latin typeface="Arial Narrow - 16"/>
                </a:rPr>
                <a:t>Like        Comment</a:t>
              </a:r>
              <a:endParaRPr lang="en-US" sz="1200" b="1">
                <a:solidFill>
                  <a:srgbClr val="3B5998"/>
                </a:solidFill>
                <a:latin typeface="Arial Narrow - 16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5022850" y="4877942"/>
              <a:ext cx="116460" cy="137543"/>
            </a:xfrm>
            <a:custGeom>
              <a:avLst/>
              <a:gdLst/>
              <a:ahLst/>
              <a:cxnLst/>
              <a:rect l="0" t="0" r="0" b="0"/>
              <a:pathLst>
                <a:path w="116460" h="137543">
                  <a:moveTo>
                    <a:pt x="4317" y="26543"/>
                  </a:moveTo>
                  <a:lnTo>
                    <a:pt x="8001" y="20955"/>
                  </a:lnTo>
                  <a:lnTo>
                    <a:pt x="13334" y="15748"/>
                  </a:lnTo>
                  <a:lnTo>
                    <a:pt x="20701" y="10287"/>
                  </a:lnTo>
                  <a:lnTo>
                    <a:pt x="29717" y="6097"/>
                  </a:lnTo>
                  <a:lnTo>
                    <a:pt x="37972" y="3556"/>
                  </a:lnTo>
                  <a:lnTo>
                    <a:pt x="48005" y="1271"/>
                  </a:lnTo>
                  <a:lnTo>
                    <a:pt x="58292" y="128"/>
                  </a:lnTo>
                  <a:lnTo>
                    <a:pt x="66675" y="0"/>
                  </a:lnTo>
                  <a:lnTo>
                    <a:pt x="77342" y="636"/>
                  </a:lnTo>
                  <a:lnTo>
                    <a:pt x="85090" y="2541"/>
                  </a:lnTo>
                  <a:lnTo>
                    <a:pt x="94107" y="6097"/>
                  </a:lnTo>
                  <a:lnTo>
                    <a:pt x="103123" y="12447"/>
                  </a:lnTo>
                  <a:lnTo>
                    <a:pt x="107315" y="16892"/>
                  </a:lnTo>
                  <a:lnTo>
                    <a:pt x="110616" y="21463"/>
                  </a:lnTo>
                  <a:lnTo>
                    <a:pt x="113284" y="26924"/>
                  </a:lnTo>
                  <a:lnTo>
                    <a:pt x="115315" y="33148"/>
                  </a:lnTo>
                  <a:lnTo>
                    <a:pt x="116459" y="41656"/>
                  </a:lnTo>
                  <a:lnTo>
                    <a:pt x="116078" y="48768"/>
                  </a:lnTo>
                  <a:lnTo>
                    <a:pt x="114553" y="57278"/>
                  </a:lnTo>
                  <a:lnTo>
                    <a:pt x="112014" y="63500"/>
                  </a:lnTo>
                  <a:lnTo>
                    <a:pt x="108711" y="68708"/>
                  </a:lnTo>
                  <a:lnTo>
                    <a:pt x="105155" y="73025"/>
                  </a:lnTo>
                  <a:lnTo>
                    <a:pt x="100076" y="77598"/>
                  </a:lnTo>
                  <a:lnTo>
                    <a:pt x="93853" y="80773"/>
                  </a:lnTo>
                  <a:lnTo>
                    <a:pt x="87503" y="82678"/>
                  </a:lnTo>
                  <a:lnTo>
                    <a:pt x="80517" y="83440"/>
                  </a:lnTo>
                  <a:lnTo>
                    <a:pt x="80645" y="91060"/>
                  </a:lnTo>
                  <a:lnTo>
                    <a:pt x="79247" y="98806"/>
                  </a:lnTo>
                  <a:lnTo>
                    <a:pt x="76834" y="107316"/>
                  </a:lnTo>
                  <a:lnTo>
                    <a:pt x="73533" y="114554"/>
                  </a:lnTo>
                  <a:lnTo>
                    <a:pt x="68326" y="123444"/>
                  </a:lnTo>
                  <a:lnTo>
                    <a:pt x="64389" y="128524"/>
                  </a:lnTo>
                  <a:lnTo>
                    <a:pt x="59563" y="133350"/>
                  </a:lnTo>
                  <a:lnTo>
                    <a:pt x="53847" y="137542"/>
                  </a:lnTo>
                  <a:lnTo>
                    <a:pt x="59054" y="128017"/>
                  </a:lnTo>
                  <a:lnTo>
                    <a:pt x="65023" y="115443"/>
                  </a:lnTo>
                  <a:lnTo>
                    <a:pt x="67183" y="108331"/>
                  </a:lnTo>
                  <a:lnTo>
                    <a:pt x="68579" y="100966"/>
                  </a:lnTo>
                  <a:lnTo>
                    <a:pt x="68707" y="94742"/>
                  </a:lnTo>
                  <a:lnTo>
                    <a:pt x="67817" y="89409"/>
                  </a:lnTo>
                  <a:lnTo>
                    <a:pt x="66040" y="83440"/>
                  </a:lnTo>
                  <a:lnTo>
                    <a:pt x="53975" y="82804"/>
                  </a:lnTo>
                  <a:lnTo>
                    <a:pt x="44703" y="81535"/>
                  </a:lnTo>
                  <a:lnTo>
                    <a:pt x="35686" y="79503"/>
                  </a:lnTo>
                  <a:lnTo>
                    <a:pt x="29336" y="77343"/>
                  </a:lnTo>
                  <a:lnTo>
                    <a:pt x="22478" y="74168"/>
                  </a:lnTo>
                  <a:lnTo>
                    <a:pt x="17145" y="71374"/>
                  </a:lnTo>
                  <a:lnTo>
                    <a:pt x="11303" y="66548"/>
                  </a:lnTo>
                  <a:lnTo>
                    <a:pt x="5207" y="59310"/>
                  </a:lnTo>
                  <a:lnTo>
                    <a:pt x="2794" y="55880"/>
                  </a:lnTo>
                  <a:lnTo>
                    <a:pt x="1142" y="52071"/>
                  </a:lnTo>
                  <a:lnTo>
                    <a:pt x="0" y="47372"/>
                  </a:lnTo>
                  <a:lnTo>
                    <a:pt x="127" y="41403"/>
                  </a:lnTo>
                  <a:lnTo>
                    <a:pt x="380" y="36704"/>
                  </a:lnTo>
                  <a:lnTo>
                    <a:pt x="2032" y="31242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3B599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917950" y="7181850"/>
            <a:ext cx="3714750" cy="398906"/>
            <a:chOff x="3917950" y="7181850"/>
            <a:chExt cx="3714750" cy="398906"/>
          </a:xfrm>
        </p:grpSpPr>
        <p:pic>
          <p:nvPicPr>
            <p:cNvPr id="79" name="Picture 78" descr="clipboard(10).png"/>
            <p:cNvPicPr>
              <a:picLocks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17950" y="7181850"/>
              <a:ext cx="534542" cy="39890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80" name="TextBox 79"/>
            <p:cNvSpPr txBox="1"/>
            <p:nvPr/>
          </p:nvSpPr>
          <p:spPr>
            <a:xfrm>
              <a:off x="4356100" y="7264400"/>
              <a:ext cx="32766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b="1" smtClean="0">
                  <a:solidFill>
                    <a:srgbClr val="3B5998"/>
                  </a:solidFill>
                  <a:latin typeface="Arial Narrow - 16"/>
                </a:rPr>
                <a:t>Like        Comment          Tag Friends</a:t>
              </a:r>
              <a:endParaRPr lang="en-US" sz="1200" b="1">
                <a:solidFill>
                  <a:srgbClr val="3B5998"/>
                </a:solidFill>
                <a:latin typeface="Arial Narrow - 16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4959350" y="7302500"/>
              <a:ext cx="116460" cy="137542"/>
            </a:xfrm>
            <a:custGeom>
              <a:avLst/>
              <a:gdLst/>
              <a:ahLst/>
              <a:cxnLst/>
              <a:rect l="0" t="0" r="0" b="0"/>
              <a:pathLst>
                <a:path w="116460" h="137542">
                  <a:moveTo>
                    <a:pt x="4317" y="26543"/>
                  </a:moveTo>
                  <a:lnTo>
                    <a:pt x="8001" y="20955"/>
                  </a:lnTo>
                  <a:lnTo>
                    <a:pt x="13334" y="15747"/>
                  </a:lnTo>
                  <a:lnTo>
                    <a:pt x="20701" y="10286"/>
                  </a:lnTo>
                  <a:lnTo>
                    <a:pt x="29717" y="6095"/>
                  </a:lnTo>
                  <a:lnTo>
                    <a:pt x="37972" y="3556"/>
                  </a:lnTo>
                  <a:lnTo>
                    <a:pt x="48005" y="1269"/>
                  </a:lnTo>
                  <a:lnTo>
                    <a:pt x="58292" y="127"/>
                  </a:lnTo>
                  <a:lnTo>
                    <a:pt x="66675" y="0"/>
                  </a:lnTo>
                  <a:lnTo>
                    <a:pt x="77342" y="634"/>
                  </a:lnTo>
                  <a:lnTo>
                    <a:pt x="85090" y="2540"/>
                  </a:lnTo>
                  <a:lnTo>
                    <a:pt x="94107" y="6095"/>
                  </a:lnTo>
                  <a:lnTo>
                    <a:pt x="103123" y="12445"/>
                  </a:lnTo>
                  <a:lnTo>
                    <a:pt x="107315" y="16891"/>
                  </a:lnTo>
                  <a:lnTo>
                    <a:pt x="110616" y="21463"/>
                  </a:lnTo>
                  <a:lnTo>
                    <a:pt x="113284" y="26923"/>
                  </a:lnTo>
                  <a:lnTo>
                    <a:pt x="115315" y="33146"/>
                  </a:lnTo>
                  <a:lnTo>
                    <a:pt x="116459" y="41656"/>
                  </a:lnTo>
                  <a:lnTo>
                    <a:pt x="116078" y="48768"/>
                  </a:lnTo>
                  <a:lnTo>
                    <a:pt x="114553" y="57277"/>
                  </a:lnTo>
                  <a:lnTo>
                    <a:pt x="112014" y="63500"/>
                  </a:lnTo>
                  <a:lnTo>
                    <a:pt x="108711" y="68706"/>
                  </a:lnTo>
                  <a:lnTo>
                    <a:pt x="105155" y="73025"/>
                  </a:lnTo>
                  <a:lnTo>
                    <a:pt x="100076" y="77596"/>
                  </a:lnTo>
                  <a:lnTo>
                    <a:pt x="93853" y="80771"/>
                  </a:lnTo>
                  <a:lnTo>
                    <a:pt x="87503" y="82677"/>
                  </a:lnTo>
                  <a:lnTo>
                    <a:pt x="80517" y="83439"/>
                  </a:lnTo>
                  <a:lnTo>
                    <a:pt x="80645" y="91058"/>
                  </a:lnTo>
                  <a:lnTo>
                    <a:pt x="79247" y="98806"/>
                  </a:lnTo>
                  <a:lnTo>
                    <a:pt x="76834" y="107315"/>
                  </a:lnTo>
                  <a:lnTo>
                    <a:pt x="73533" y="114554"/>
                  </a:lnTo>
                  <a:lnTo>
                    <a:pt x="68326" y="123443"/>
                  </a:lnTo>
                  <a:lnTo>
                    <a:pt x="64389" y="128523"/>
                  </a:lnTo>
                  <a:lnTo>
                    <a:pt x="59563" y="133350"/>
                  </a:lnTo>
                  <a:lnTo>
                    <a:pt x="53847" y="137541"/>
                  </a:lnTo>
                  <a:lnTo>
                    <a:pt x="59054" y="128016"/>
                  </a:lnTo>
                  <a:lnTo>
                    <a:pt x="65023" y="115443"/>
                  </a:lnTo>
                  <a:lnTo>
                    <a:pt x="67183" y="108331"/>
                  </a:lnTo>
                  <a:lnTo>
                    <a:pt x="68579" y="100965"/>
                  </a:lnTo>
                  <a:lnTo>
                    <a:pt x="68707" y="94742"/>
                  </a:lnTo>
                  <a:lnTo>
                    <a:pt x="67817" y="89407"/>
                  </a:lnTo>
                  <a:lnTo>
                    <a:pt x="66040" y="83439"/>
                  </a:lnTo>
                  <a:lnTo>
                    <a:pt x="53975" y="82804"/>
                  </a:lnTo>
                  <a:lnTo>
                    <a:pt x="44703" y="81533"/>
                  </a:lnTo>
                  <a:lnTo>
                    <a:pt x="35686" y="79502"/>
                  </a:lnTo>
                  <a:lnTo>
                    <a:pt x="29336" y="77343"/>
                  </a:lnTo>
                  <a:lnTo>
                    <a:pt x="22478" y="74168"/>
                  </a:lnTo>
                  <a:lnTo>
                    <a:pt x="17145" y="71373"/>
                  </a:lnTo>
                  <a:lnTo>
                    <a:pt x="11303" y="66547"/>
                  </a:lnTo>
                  <a:lnTo>
                    <a:pt x="5207" y="59308"/>
                  </a:lnTo>
                  <a:lnTo>
                    <a:pt x="2794" y="55880"/>
                  </a:lnTo>
                  <a:lnTo>
                    <a:pt x="1142" y="52069"/>
                  </a:lnTo>
                  <a:lnTo>
                    <a:pt x="0" y="47370"/>
                  </a:lnTo>
                  <a:lnTo>
                    <a:pt x="127" y="41402"/>
                  </a:lnTo>
                  <a:lnTo>
                    <a:pt x="380" y="36703"/>
                  </a:lnTo>
                  <a:lnTo>
                    <a:pt x="2032" y="31242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3B599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81" descr="list.png"/>
            <p:cNvPicPr>
              <a:picLocks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96000" y="7277100"/>
              <a:ext cx="247650" cy="24765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84" name="Picture 83" descr="clipboard(11).png"/>
          <p:cNvPicPr>
            <a:picLocks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2597150" y="6540500"/>
            <a:ext cx="405383" cy="3502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5" name="TextBox 84"/>
          <p:cNvSpPr txBox="1"/>
          <p:nvPr/>
        </p:nvSpPr>
        <p:spPr>
          <a:xfrm>
            <a:off x="2324100" y="4864100"/>
            <a:ext cx="14478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b="1" smtClean="0">
                <a:solidFill>
                  <a:srgbClr val="000000"/>
                </a:solidFill>
                <a:latin typeface="Arial Narrow - 18"/>
              </a:rPr>
              <a:t>April 8, 1974</a:t>
            </a:r>
            <a:endParaRPr lang="en-US" sz="1300" b="1">
              <a:solidFill>
                <a:srgbClr val="000000"/>
              </a:solidFill>
              <a:latin typeface="Arial Narrow - 18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286000" y="7239000"/>
            <a:ext cx="20066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b="1" smtClean="0">
                <a:solidFill>
                  <a:srgbClr val="000000"/>
                </a:solidFill>
                <a:latin typeface="Arial Narrow - 18"/>
              </a:rPr>
              <a:t>November 20, 1951</a:t>
            </a:r>
            <a:endParaRPr lang="en-US" sz="1300" b="1">
              <a:solidFill>
                <a:srgbClr val="000000"/>
              </a:solidFill>
              <a:latin typeface="Arial Narrow - 18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7429500" y="673100"/>
            <a:ext cx="0" cy="7556500"/>
          </a:xfrm>
          <a:prstGeom prst="line">
            <a:avLst/>
          </a:prstGeom>
          <a:ln w="12700" cap="flat" cmpd="sng" algn="ctr">
            <a:solidFill>
              <a:srgbClr val="80808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87" descr="clipboard(12).png"/>
          <p:cNvPicPr>
            <a:picLocks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7543800" y="6000750"/>
            <a:ext cx="857122" cy="7367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9" name="Picture 88" descr="clipboard(13).png"/>
          <p:cNvPicPr>
            <a:picLocks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8521700" y="6019800"/>
            <a:ext cx="605790" cy="7150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0" name="Picture 89" descr="clipboard(14).png"/>
          <p:cNvPicPr>
            <a:picLocks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9258300" y="6000750"/>
            <a:ext cx="593597" cy="7335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1" name="Picture 90" descr="clipboard(15).png"/>
          <p:cNvPicPr>
            <a:picLocks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607300" y="6877050"/>
            <a:ext cx="746125" cy="7461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2" name="Picture 91" descr="clipboard(16).png"/>
          <p:cNvPicPr>
            <a:picLocks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8458200" y="6864350"/>
            <a:ext cx="535558" cy="753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3" name="Picture 92" descr="clipboard(17).png"/>
          <p:cNvPicPr>
            <a:picLocks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9067800" y="6864350"/>
            <a:ext cx="873252" cy="7459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4" name="TextBox 93"/>
          <p:cNvSpPr txBox="1"/>
          <p:nvPr/>
        </p:nvSpPr>
        <p:spPr>
          <a:xfrm>
            <a:off x="5575300" y="5778500"/>
            <a:ext cx="19050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smtClean="0">
                <a:solidFill>
                  <a:srgbClr val="000000"/>
                </a:solidFill>
                <a:latin typeface="Arial Narrow - 20"/>
              </a:rPr>
              <a:t>Indianapolis, IN</a:t>
            </a:r>
            <a:endParaRPr lang="en-US" sz="1500" b="1">
              <a:solidFill>
                <a:srgbClr val="000000"/>
              </a:solidFill>
              <a:latin typeface="Arial Narrow - 2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429500" y="1955800"/>
            <a:ext cx="20320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smtClean="0">
                <a:solidFill>
                  <a:srgbClr val="000000"/>
                </a:solidFill>
                <a:latin typeface="Arial Narrow - 20"/>
              </a:rPr>
              <a:t>February 5, 1934</a:t>
            </a:r>
            <a:endParaRPr lang="en-US" sz="1500" b="1">
              <a:solidFill>
                <a:srgbClr val="000000"/>
              </a:solidFill>
              <a:latin typeface="Arial Narrow - 2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467600" y="4813300"/>
            <a:ext cx="27178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smtClean="0">
                <a:solidFill>
                  <a:srgbClr val="000000"/>
                </a:solidFill>
                <a:latin typeface="Arial Narrow - 20"/>
              </a:rPr>
              <a:t>Major League Baseball Player</a:t>
            </a:r>
            <a:endParaRPr lang="en-US" sz="1500" b="1">
              <a:solidFill>
                <a:srgbClr val="000000"/>
              </a:solidFill>
              <a:latin typeface="Arial Narrow - 2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454900" y="2908300"/>
            <a:ext cx="14224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smtClean="0">
                <a:solidFill>
                  <a:srgbClr val="000000"/>
                </a:solidFill>
                <a:latin typeface="Arial Narrow - 20"/>
              </a:rPr>
              <a:t>Mobile, AL</a:t>
            </a:r>
            <a:endParaRPr lang="en-US" sz="1500" b="1">
              <a:solidFill>
                <a:srgbClr val="000000"/>
              </a:solidFill>
              <a:latin typeface="Arial Narrow - 2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480300" y="3848100"/>
            <a:ext cx="17780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smtClean="0">
                <a:solidFill>
                  <a:srgbClr val="000000"/>
                </a:solidFill>
                <a:latin typeface="Arial Narrow - 20"/>
              </a:rPr>
              <a:t>Billye Williams</a:t>
            </a:r>
            <a:endParaRPr lang="en-US" sz="1500" b="1">
              <a:solidFill>
                <a:srgbClr val="000000"/>
              </a:solidFill>
              <a:latin typeface="Arial Narrow - 2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263900" y="3975100"/>
            <a:ext cx="37592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smtClean="0">
                <a:solidFill>
                  <a:srgbClr val="000000"/>
                </a:solidFill>
                <a:latin typeface="Arial Narrow - 20"/>
              </a:rPr>
              <a:t>I just broke Babe Ruth's home run</a:t>
            </a:r>
          </a:p>
          <a:p>
            <a:r>
              <a:rPr lang="en-US" sz="1500" b="1" smtClean="0">
                <a:solidFill>
                  <a:srgbClr val="000000"/>
                </a:solidFill>
                <a:latin typeface="Arial Narrow - 20"/>
              </a:rPr>
              <a:t>record! The crowd went wild!</a:t>
            </a:r>
            <a:endParaRPr lang="en-US" sz="1500" b="1">
              <a:solidFill>
                <a:srgbClr val="000000"/>
              </a:solidFill>
              <a:latin typeface="Arial Narrow - 2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8900" y="3289300"/>
            <a:ext cx="2235200" cy="17081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smtClean="0">
                <a:solidFill>
                  <a:srgbClr val="000000"/>
                </a:solidFill>
                <a:latin typeface="Arial Narrow - 20"/>
              </a:rPr>
              <a:t>Welcome to my </a:t>
            </a:r>
          </a:p>
          <a:p>
            <a:r>
              <a:rPr lang="en-US" sz="1500" b="1" smtClean="0">
                <a:solidFill>
                  <a:srgbClr val="000000"/>
                </a:solidFill>
                <a:latin typeface="Arial Narrow - 20"/>
              </a:rPr>
              <a:t>Facebook page!</a:t>
            </a:r>
          </a:p>
          <a:p>
            <a:r>
              <a:rPr lang="en-US" sz="1500" b="1" smtClean="0">
                <a:solidFill>
                  <a:srgbClr val="000000"/>
                </a:solidFill>
                <a:latin typeface="Arial Narrow - 20"/>
              </a:rPr>
              <a:t>I enjoy playing</a:t>
            </a:r>
          </a:p>
          <a:p>
            <a:r>
              <a:rPr lang="en-US" sz="1500" b="1" smtClean="0">
                <a:solidFill>
                  <a:srgbClr val="000000"/>
                </a:solidFill>
                <a:latin typeface="Arial Narrow - 20"/>
              </a:rPr>
              <a:t>baseball, and I am </a:t>
            </a:r>
          </a:p>
          <a:p>
            <a:r>
              <a:rPr lang="en-US" sz="1500" b="1" smtClean="0">
                <a:solidFill>
                  <a:srgbClr val="000000"/>
                </a:solidFill>
                <a:latin typeface="Arial Narrow - 20"/>
              </a:rPr>
              <a:t>a member of the</a:t>
            </a:r>
          </a:p>
          <a:p>
            <a:r>
              <a:rPr lang="en-US" sz="1500" b="1" smtClean="0">
                <a:solidFill>
                  <a:srgbClr val="000000"/>
                </a:solidFill>
                <a:latin typeface="Arial Narrow - 20"/>
              </a:rPr>
              <a:t>Baseball Hall of </a:t>
            </a:r>
          </a:p>
          <a:p>
            <a:r>
              <a:rPr lang="en-US" sz="1500" b="1" smtClean="0">
                <a:solidFill>
                  <a:srgbClr val="000000"/>
                </a:solidFill>
                <a:latin typeface="Arial Narrow - 20"/>
              </a:rPr>
              <a:t>Fame.</a:t>
            </a:r>
            <a:endParaRPr lang="en-US" sz="1500" b="1">
              <a:solidFill>
                <a:srgbClr val="000000"/>
              </a:solidFill>
              <a:latin typeface="Arial Narrow - 20"/>
            </a:endParaRPr>
          </a:p>
        </p:txBody>
      </p:sp>
      <p:pic>
        <p:nvPicPr>
          <p:cNvPr id="101" name="Picture 100" descr="clipboard(19).png"/>
          <p:cNvPicPr>
            <a:picLocks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3270250" y="5784850"/>
            <a:ext cx="2283841" cy="11451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102" name="Straight Connector 101"/>
          <p:cNvCxnSpPr/>
          <p:nvPr/>
        </p:nvCxnSpPr>
        <p:spPr>
          <a:xfrm>
            <a:off x="2311400" y="5321300"/>
            <a:ext cx="5105400" cy="0"/>
          </a:xfrm>
          <a:prstGeom prst="line">
            <a:avLst/>
          </a:prstGeom>
          <a:ln w="38100" cap="flat" cmpd="sng" algn="ctr">
            <a:solidFill>
              <a:srgbClr val="C0C0C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588000" y="6388100"/>
            <a:ext cx="19812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b="1" smtClean="0">
                <a:solidFill>
                  <a:srgbClr val="000000"/>
                </a:solidFill>
                <a:latin typeface="Arial Narrow - 16"/>
              </a:rPr>
              <a:t>Just signed with the</a:t>
            </a:r>
          </a:p>
          <a:p>
            <a:r>
              <a:rPr lang="en-US" sz="1200" b="1" smtClean="0">
                <a:solidFill>
                  <a:srgbClr val="000000"/>
                </a:solidFill>
                <a:latin typeface="Arial Narrow - 16"/>
              </a:rPr>
              <a:t>Indianapolis Clowns!</a:t>
            </a:r>
            <a:endParaRPr lang="en-US" sz="1200" b="1">
              <a:solidFill>
                <a:srgbClr val="000000"/>
              </a:solidFill>
              <a:latin typeface="Arial Narrow - 16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042400" y="5524500"/>
            <a:ext cx="9398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b="1" smtClean="0">
                <a:solidFill>
                  <a:srgbClr val="3B5998"/>
                </a:solidFill>
                <a:latin typeface="Arial Narrow - 22"/>
              </a:rPr>
              <a:t>(490)</a:t>
            </a:r>
            <a:endParaRPr lang="en-US" sz="1600" b="1">
              <a:solidFill>
                <a:srgbClr val="3B5998"/>
              </a:solidFill>
              <a:latin typeface="Arial Narrow - 22"/>
            </a:endParaRPr>
          </a:p>
        </p:txBody>
      </p:sp>
      <p:pic>
        <p:nvPicPr>
          <p:cNvPr id="105" name="Picture 104" descr="clipboard(20).png"/>
          <p:cNvPicPr>
            <a:picLocks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-44450" y="19050"/>
            <a:ext cx="1926335" cy="6525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2701" y="-152400"/>
            <a:ext cx="10147300" cy="808991"/>
          </a:xfrm>
          <a:custGeom>
            <a:avLst/>
            <a:gdLst/>
            <a:ahLst/>
            <a:cxnLst/>
            <a:rect l="0" t="0" r="0" b="0"/>
            <a:pathLst>
              <a:path w="10384791" h="808991">
                <a:moveTo>
                  <a:pt x="0" y="0"/>
                </a:moveTo>
                <a:lnTo>
                  <a:pt x="10384790" y="0"/>
                </a:lnTo>
                <a:lnTo>
                  <a:pt x="10384790" y="808990"/>
                </a:lnTo>
                <a:lnTo>
                  <a:pt x="0" y="808990"/>
                </a:lnTo>
                <a:close/>
              </a:path>
            </a:pathLst>
          </a:custGeom>
          <a:solidFill>
            <a:srgbClr val="3B5998"/>
          </a:solidFill>
          <a:ln w="38100" cap="flat" cmpd="sng" algn="ctr">
            <a:solidFill>
              <a:srgbClr val="3B599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5900" y="190500"/>
            <a:ext cx="1955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FFFFFF"/>
                </a:solidFill>
                <a:latin typeface="Arial Narrow - 36"/>
              </a:rPr>
              <a:t>facebook</a:t>
            </a:r>
            <a:endParaRPr lang="en-US" sz="2700" b="1">
              <a:solidFill>
                <a:srgbClr val="FFFFFF"/>
              </a:solidFill>
              <a:latin typeface="Arial Narrow - 36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89379" y="276479"/>
            <a:ext cx="1298321" cy="363601"/>
            <a:chOff x="1889379" y="276479"/>
            <a:chExt cx="1298321" cy="363601"/>
          </a:xfrm>
        </p:grpSpPr>
        <p:pic>
          <p:nvPicPr>
            <p:cNvPr id="4" name="Picture 3" descr="all friends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9379" y="276479"/>
              <a:ext cx="325501" cy="32550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5" name="Picture 4" descr="invite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4001" y="311658"/>
              <a:ext cx="328422" cy="32842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 descr="globe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9986" y="294131"/>
              <a:ext cx="315214" cy="31521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" name="Freeform 6"/>
            <p:cNvSpPr/>
            <p:nvPr/>
          </p:nvSpPr>
          <p:spPr>
            <a:xfrm>
              <a:off x="2909823" y="276479"/>
              <a:ext cx="105666" cy="149606"/>
            </a:xfrm>
            <a:custGeom>
              <a:avLst/>
              <a:gdLst/>
              <a:ahLst/>
              <a:cxnLst/>
              <a:rect l="0" t="0" r="0" b="0"/>
              <a:pathLst>
                <a:path w="105666" h="149606">
                  <a:moveTo>
                    <a:pt x="0" y="0"/>
                  </a:moveTo>
                  <a:lnTo>
                    <a:pt x="105665" y="0"/>
                  </a:lnTo>
                  <a:lnTo>
                    <a:pt x="105665" y="149605"/>
                  </a:lnTo>
                  <a:lnTo>
                    <a:pt x="0" y="149605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57500" y="279400"/>
              <a:ext cx="330200" cy="2462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000" b="1" dirty="0" smtClean="0">
                  <a:solidFill>
                    <a:srgbClr val="FFFFFF"/>
                  </a:solidFill>
                  <a:latin typeface="Arial - 14"/>
                </a:rPr>
                <a:t>1</a:t>
              </a:r>
              <a:endParaRPr lang="en-US" sz="1000" b="1" dirty="0">
                <a:solidFill>
                  <a:srgbClr val="FFFFFF"/>
                </a:solidFill>
                <a:latin typeface="Arial - 14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6667500"/>
            <a:ext cx="1638300" cy="1993900"/>
            <a:chOff x="114300" y="5549900"/>
            <a:chExt cx="1638300" cy="1993900"/>
          </a:xfrm>
        </p:grpSpPr>
        <p:pic>
          <p:nvPicPr>
            <p:cNvPr id="10" name="Picture 9" descr="wall post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800" y="5549900"/>
              <a:ext cx="393700" cy="3937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1" name="Picture 10" descr="note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800" y="6070600"/>
              <a:ext cx="381000" cy="3810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2" name="Picture 11" descr="photos icon.png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800" y="6604000"/>
              <a:ext cx="419100" cy="4191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3" name="Picture 12" descr="groups.png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300" y="7073900"/>
              <a:ext cx="469900" cy="4699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4" name="TextBox 13"/>
            <p:cNvSpPr txBox="1"/>
            <p:nvPr/>
          </p:nvSpPr>
          <p:spPr>
            <a:xfrm>
              <a:off x="647700" y="5588000"/>
              <a:ext cx="7874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dirty="0" smtClean="0">
                  <a:solidFill>
                    <a:srgbClr val="3B5998"/>
                  </a:solidFill>
                  <a:latin typeface="Arial Narrow - 20"/>
                </a:rPr>
                <a:t>Wall</a:t>
              </a:r>
              <a:endParaRPr lang="en-US" sz="1500" b="1" dirty="0">
                <a:solidFill>
                  <a:srgbClr val="3B5998"/>
                </a:solidFill>
                <a:latin typeface="Arial Narrow - 2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0400" y="6108700"/>
              <a:ext cx="7620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dirty="0" smtClean="0">
                  <a:solidFill>
                    <a:srgbClr val="3B5998"/>
                  </a:solidFill>
                  <a:latin typeface="Arial Narrow - 20"/>
                </a:rPr>
                <a:t>Info</a:t>
              </a:r>
              <a:endParaRPr lang="en-US" sz="1500" b="1" dirty="0">
                <a:solidFill>
                  <a:srgbClr val="3B5998"/>
                </a:solidFill>
                <a:latin typeface="Arial Narrow - 2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5000" y="6654800"/>
              <a:ext cx="10922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3B5998"/>
                  </a:solidFill>
                  <a:latin typeface="Arial Narrow - 20"/>
                </a:rPr>
                <a:t>Photos</a:t>
              </a:r>
              <a:endParaRPr lang="en-US" sz="1500" b="1">
                <a:solidFill>
                  <a:srgbClr val="3B5998"/>
                </a:solidFill>
                <a:latin typeface="Arial Narrow - 2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5000" y="7150100"/>
              <a:ext cx="11176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dirty="0" smtClean="0">
                  <a:solidFill>
                    <a:srgbClr val="3B5998"/>
                  </a:solidFill>
                  <a:latin typeface="Arial Narrow - 20"/>
                </a:rPr>
                <a:t>Friends</a:t>
              </a:r>
              <a:endParaRPr lang="en-US" sz="1500" b="1" dirty="0">
                <a:solidFill>
                  <a:srgbClr val="3B5998"/>
                </a:solidFill>
                <a:latin typeface="Arial Narrow - 2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75000" y="279400"/>
            <a:ext cx="3253233" cy="305088"/>
            <a:chOff x="3175000" y="279400"/>
            <a:chExt cx="3253233" cy="305088"/>
          </a:xfrm>
        </p:grpSpPr>
        <p:sp>
          <p:nvSpPr>
            <p:cNvPr id="19" name="Freeform 18"/>
            <p:cNvSpPr/>
            <p:nvPr/>
          </p:nvSpPr>
          <p:spPr>
            <a:xfrm>
              <a:off x="3187700" y="279400"/>
              <a:ext cx="3240533" cy="269749"/>
            </a:xfrm>
            <a:custGeom>
              <a:avLst/>
              <a:gdLst/>
              <a:ahLst/>
              <a:cxnLst/>
              <a:rect l="0" t="0" r="0" b="0"/>
              <a:pathLst>
                <a:path w="3240533" h="269749">
                  <a:moveTo>
                    <a:pt x="0" y="0"/>
                  </a:moveTo>
                  <a:lnTo>
                    <a:pt x="3240532" y="0"/>
                  </a:lnTo>
                  <a:lnTo>
                    <a:pt x="3240532" y="269748"/>
                  </a:lnTo>
                  <a:lnTo>
                    <a:pt x="0" y="269748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75000" y="292100"/>
              <a:ext cx="1092200" cy="29238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300" smtClean="0">
                  <a:solidFill>
                    <a:srgbClr val="C0C0C0"/>
                  </a:solidFill>
                  <a:latin typeface="Arial - 18"/>
                </a:rPr>
                <a:t>Search</a:t>
              </a:r>
              <a:endParaRPr lang="en-US" sz="1300">
                <a:solidFill>
                  <a:srgbClr val="C0C0C0"/>
                </a:solidFill>
                <a:latin typeface="Arial - 18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107810" y="316611"/>
              <a:ext cx="179579" cy="179577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273800" y="469900"/>
              <a:ext cx="76200" cy="50800"/>
            </a:xfrm>
            <a:prstGeom prst="line">
              <a:avLst/>
            </a:prstGeom>
            <a:ln w="381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188200" y="292100"/>
            <a:ext cx="2971800" cy="338554"/>
            <a:chOff x="7188200" y="292100"/>
            <a:chExt cx="2971800" cy="338554"/>
          </a:xfrm>
        </p:grpSpPr>
        <p:sp>
          <p:nvSpPr>
            <p:cNvPr id="24" name="TextBox 23"/>
            <p:cNvSpPr txBox="1"/>
            <p:nvPr/>
          </p:nvSpPr>
          <p:spPr>
            <a:xfrm>
              <a:off x="7188200" y="292100"/>
              <a:ext cx="29718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b="1" smtClean="0">
                  <a:solidFill>
                    <a:srgbClr val="FFFFFF"/>
                  </a:solidFill>
                  <a:latin typeface="Arial Narrow - 22"/>
                </a:rPr>
                <a:t>Home  Profile  Account</a:t>
              </a:r>
              <a:endParaRPr lang="en-US" sz="1600" b="1">
                <a:solidFill>
                  <a:srgbClr val="FFFFFF"/>
                </a:solidFill>
                <a:latin typeface="Arial Narrow - 22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10800000">
              <a:off x="9930383" y="465836"/>
              <a:ext cx="102618" cy="42165"/>
            </a:xfrm>
            <a:custGeom>
              <a:avLst/>
              <a:gdLst/>
              <a:ahLst/>
              <a:cxnLst/>
              <a:rect l="0" t="0" r="0" b="0"/>
              <a:pathLst>
                <a:path w="102618" h="42165">
                  <a:moveTo>
                    <a:pt x="51309" y="0"/>
                  </a:moveTo>
                  <a:lnTo>
                    <a:pt x="102617" y="42164"/>
                  </a:lnTo>
                  <a:lnTo>
                    <a:pt x="0" y="4216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77200" y="749300"/>
            <a:ext cx="2082800" cy="630198"/>
            <a:chOff x="8140700" y="876300"/>
            <a:chExt cx="1460500" cy="630198"/>
          </a:xfrm>
        </p:grpSpPr>
        <p:sp>
          <p:nvSpPr>
            <p:cNvPr id="27" name="Freeform 26"/>
            <p:cNvSpPr/>
            <p:nvPr/>
          </p:nvSpPr>
          <p:spPr>
            <a:xfrm>
              <a:off x="8140700" y="876300"/>
              <a:ext cx="1308101" cy="368301"/>
            </a:xfrm>
            <a:custGeom>
              <a:avLst/>
              <a:gdLst/>
              <a:ahLst/>
              <a:cxnLst/>
              <a:rect l="0" t="0" r="0" b="0"/>
              <a:pathLst>
                <a:path w="1308101" h="368301">
                  <a:moveTo>
                    <a:pt x="0" y="0"/>
                  </a:moveTo>
                  <a:lnTo>
                    <a:pt x="1308100" y="0"/>
                  </a:lnTo>
                  <a:lnTo>
                    <a:pt x="1308100" y="368300"/>
                  </a:lnTo>
                  <a:lnTo>
                    <a:pt x="0" y="368300"/>
                  </a:lnTo>
                  <a:close/>
                </a:path>
              </a:pathLst>
            </a:custGeom>
            <a:solidFill>
              <a:srgbClr val="C0C0C0">
                <a:alpha val="40000"/>
              </a:srgbClr>
            </a:solidFill>
            <a:ln w="38100" cap="flat" cmpd="sng" algn="ctr">
              <a:solidFill>
                <a:srgbClr val="C0C0C0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32800" y="952500"/>
              <a:ext cx="1168400" cy="5539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000000"/>
                  </a:solidFill>
                  <a:latin typeface="Arial Narrow - 20"/>
                </a:rPr>
                <a:t>Edit Profile</a:t>
              </a:r>
              <a:endParaRPr lang="en-US" sz="1500" b="1">
                <a:solidFill>
                  <a:srgbClr val="000000"/>
                </a:solidFill>
                <a:latin typeface="Arial Narrow - 20"/>
              </a:endParaRPr>
            </a:p>
          </p:txBody>
        </p:sp>
        <p:pic>
          <p:nvPicPr>
            <p:cNvPr id="29" name="Picture 28" descr="editprofile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04200" y="901700"/>
              <a:ext cx="269240" cy="26923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33" name="Group 32"/>
          <p:cNvGrpSpPr/>
          <p:nvPr/>
        </p:nvGrpSpPr>
        <p:grpSpPr>
          <a:xfrm>
            <a:off x="7480300" y="3327400"/>
            <a:ext cx="2057400" cy="469900"/>
            <a:chOff x="7480300" y="3327400"/>
            <a:chExt cx="2057400" cy="469900"/>
          </a:xfrm>
        </p:grpSpPr>
        <p:pic>
          <p:nvPicPr>
            <p:cNvPr id="31" name="Picture 30" descr="relationships.png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80300" y="3327400"/>
              <a:ext cx="469900" cy="4699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32" name="TextBox 31"/>
            <p:cNvSpPr txBox="1"/>
            <p:nvPr/>
          </p:nvSpPr>
          <p:spPr>
            <a:xfrm>
              <a:off x="8013700" y="3390900"/>
              <a:ext cx="15240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b="1" smtClean="0">
                  <a:solidFill>
                    <a:srgbClr val="3B5998"/>
                  </a:solidFill>
                  <a:latin typeface="Arial Narrow - 22"/>
                </a:rPr>
                <a:t>Married to</a:t>
              </a:r>
              <a:endParaRPr lang="en-US" sz="1600" b="1">
                <a:solidFill>
                  <a:srgbClr val="3B5998"/>
                </a:solidFill>
                <a:latin typeface="Arial Narrow - 22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311400" y="774700"/>
            <a:ext cx="11938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smtClean="0">
                <a:solidFill>
                  <a:srgbClr val="000000"/>
                </a:solidFill>
                <a:latin typeface="Arial Narrow - 20"/>
              </a:rPr>
              <a:t>Name</a:t>
            </a:r>
            <a:endParaRPr lang="en-US" sz="1500" b="1">
              <a:solidFill>
                <a:srgbClr val="000000"/>
              </a:solidFill>
              <a:latin typeface="Arial Narrow - 2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349500" y="2425700"/>
            <a:ext cx="4508500" cy="348565"/>
            <a:chOff x="2349500" y="2425700"/>
            <a:chExt cx="4508500" cy="348565"/>
          </a:xfrm>
        </p:grpSpPr>
        <p:grpSp>
          <p:nvGrpSpPr>
            <p:cNvPr id="46" name="Group 45"/>
            <p:cNvGrpSpPr/>
            <p:nvPr/>
          </p:nvGrpSpPr>
          <p:grpSpPr>
            <a:xfrm>
              <a:off x="3113277" y="2438400"/>
              <a:ext cx="3744723" cy="335865"/>
              <a:chOff x="3113277" y="2438400"/>
              <a:chExt cx="3744723" cy="335865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327400" y="2438400"/>
                <a:ext cx="3530600" cy="335865"/>
                <a:chOff x="3327400" y="2438400"/>
                <a:chExt cx="3530600" cy="335865"/>
              </a:xfrm>
            </p:grpSpPr>
            <p:pic>
              <p:nvPicPr>
                <p:cNvPr id="35" name="Picture 34" descr="photos icon.png"/>
                <p:cNvPicPr>
                  <a:picLocks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4013453" y="2442591"/>
                  <a:ext cx="268985" cy="268986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pic>
              <p:nvPicPr>
                <p:cNvPr id="36" name="Picture 35" descr="posted item.png"/>
                <p:cNvPicPr>
                  <a:picLocks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4953889" y="2469769"/>
                  <a:ext cx="233679" cy="233679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pic>
              <p:nvPicPr>
                <p:cNvPr id="37" name="Picture 36" descr="video.png"/>
                <p:cNvPicPr>
                  <a:picLocks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5793740" y="2448560"/>
                  <a:ext cx="287782" cy="287782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sp>
              <p:nvSpPr>
                <p:cNvPr id="38" name="TextBox 37"/>
                <p:cNvSpPr txBox="1"/>
                <p:nvPr/>
              </p:nvSpPr>
              <p:spPr>
                <a:xfrm>
                  <a:off x="6070600" y="2451100"/>
                  <a:ext cx="7874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US" sz="1200" b="1" smtClean="0">
                      <a:solidFill>
                        <a:srgbClr val="3B5998"/>
                      </a:solidFill>
                      <a:latin typeface="Arial Narrow - 16"/>
                    </a:rPr>
                    <a:t>Video</a:t>
                  </a:r>
                  <a:endParaRPr lang="en-US" sz="1200" b="1">
                    <a:solidFill>
                      <a:srgbClr val="3B5998"/>
                    </a:solidFill>
                    <a:latin typeface="Arial Narrow - 16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3327400" y="2451100"/>
                  <a:ext cx="812800" cy="323165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US" sz="1500" b="1" smtClean="0">
                      <a:solidFill>
                        <a:srgbClr val="3B5998"/>
                      </a:solidFill>
                      <a:latin typeface="Arial Narrow - 20"/>
                    </a:rPr>
                    <a:t>Status</a:t>
                  </a:r>
                  <a:endParaRPr lang="en-US" sz="1500" b="1">
                    <a:solidFill>
                      <a:srgbClr val="3B5998"/>
                    </a:solidFill>
                    <a:latin typeface="Arial Narrow - 2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4267200" y="2438400"/>
                  <a:ext cx="8128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US" sz="1200" b="1" smtClean="0">
                      <a:solidFill>
                        <a:srgbClr val="3B5998"/>
                      </a:solidFill>
                      <a:latin typeface="Arial Narrow - 16"/>
                    </a:rPr>
                    <a:t>Photo</a:t>
                  </a:r>
                  <a:endParaRPr lang="en-US" sz="1200" b="1">
                    <a:solidFill>
                      <a:srgbClr val="3B5998"/>
                    </a:solidFill>
                    <a:latin typeface="Arial Narrow - 16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5168900" y="2438400"/>
                  <a:ext cx="6604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US" sz="1200" b="1" smtClean="0">
                      <a:solidFill>
                        <a:srgbClr val="3B5998"/>
                      </a:solidFill>
                      <a:latin typeface="Arial Narrow - 16"/>
                    </a:rPr>
                    <a:t>Link</a:t>
                  </a:r>
                  <a:endParaRPr lang="en-US" sz="1200" b="1">
                    <a:solidFill>
                      <a:srgbClr val="3B5998"/>
                    </a:solidFill>
                    <a:latin typeface="Arial Narrow - 16"/>
                  </a:endParaRP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3113277" y="2455417"/>
                <a:ext cx="231901" cy="231901"/>
                <a:chOff x="3113277" y="2455417"/>
                <a:chExt cx="231901" cy="231901"/>
              </a:xfrm>
            </p:grpSpPr>
            <p:pic>
              <p:nvPicPr>
                <p:cNvPr id="43" name="Picture 42" descr="note.png"/>
                <p:cNvPicPr>
                  <a:picLocks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3113277" y="2455417"/>
                  <a:ext cx="231901" cy="231901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pic>
              <p:nvPicPr>
                <p:cNvPr id="44" name="Picture 43" descr="pencil.png"/>
                <p:cNvPicPr>
                  <a:picLocks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3131439" y="2473451"/>
                  <a:ext cx="195707" cy="195707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</p:grpSp>
        <p:sp>
          <p:nvSpPr>
            <p:cNvPr id="47" name="TextBox 46"/>
            <p:cNvSpPr txBox="1"/>
            <p:nvPr/>
          </p:nvSpPr>
          <p:spPr>
            <a:xfrm>
              <a:off x="2349500" y="2425700"/>
              <a:ext cx="939800" cy="29238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300" b="1" smtClean="0">
                  <a:solidFill>
                    <a:srgbClr val="808080"/>
                  </a:solidFill>
                  <a:latin typeface="Arial Narrow - 18"/>
                </a:rPr>
                <a:t>Share:</a:t>
              </a:r>
              <a:endParaRPr lang="en-US" sz="1300" b="1">
                <a:solidFill>
                  <a:srgbClr val="808080"/>
                </a:solidFill>
                <a:latin typeface="Arial Narrow - 18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387600" y="2908300"/>
            <a:ext cx="4682998" cy="371603"/>
            <a:chOff x="2387600" y="2908300"/>
            <a:chExt cx="4682998" cy="371603"/>
          </a:xfrm>
        </p:grpSpPr>
        <p:sp>
          <p:nvSpPr>
            <p:cNvPr id="49" name="Freeform 48"/>
            <p:cNvSpPr/>
            <p:nvPr/>
          </p:nvSpPr>
          <p:spPr>
            <a:xfrm>
              <a:off x="2387600" y="2908300"/>
              <a:ext cx="4682998" cy="371603"/>
            </a:xfrm>
            <a:custGeom>
              <a:avLst/>
              <a:gdLst/>
              <a:ahLst/>
              <a:cxnLst/>
              <a:rect l="0" t="0" r="0" b="0"/>
              <a:pathLst>
                <a:path w="4682998" h="371603">
                  <a:moveTo>
                    <a:pt x="0" y="0"/>
                  </a:moveTo>
                  <a:lnTo>
                    <a:pt x="4682997" y="0"/>
                  </a:lnTo>
                  <a:lnTo>
                    <a:pt x="4682997" y="371602"/>
                  </a:lnTo>
                  <a:lnTo>
                    <a:pt x="0" y="371602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38100" cap="flat" cmpd="sng" algn="ctr">
              <a:solidFill>
                <a:srgbClr val="808080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13000" y="2946400"/>
              <a:ext cx="25400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808080"/>
                  </a:solidFill>
                  <a:latin typeface="Arial Narrow - 20"/>
                </a:rPr>
                <a:t>What's on your mind?</a:t>
              </a:r>
              <a:endParaRPr lang="en-US" sz="1500" b="1">
                <a:solidFill>
                  <a:srgbClr val="808080"/>
                </a:solidFill>
                <a:latin typeface="Arial Narrow - 20"/>
              </a:endParaRPr>
            </a:p>
          </p:txBody>
        </p:sp>
      </p:grpSp>
      <p:pic>
        <p:nvPicPr>
          <p:cNvPr id="52" name="Picture 51" descr="all friends.png"/>
          <p:cNvPicPr>
            <a:picLocks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505700" y="5422900"/>
            <a:ext cx="450850" cy="4508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3" name="TextBox 52"/>
          <p:cNvSpPr txBox="1"/>
          <p:nvPr/>
        </p:nvSpPr>
        <p:spPr>
          <a:xfrm>
            <a:off x="7975600" y="5549900"/>
            <a:ext cx="18288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b="1" smtClean="0">
                <a:solidFill>
                  <a:srgbClr val="3B5998"/>
                </a:solidFill>
                <a:latin typeface="Arial Narrow - 22"/>
              </a:rPr>
              <a:t>Friends (490)</a:t>
            </a:r>
            <a:endParaRPr lang="en-US" sz="1600" b="1">
              <a:solidFill>
                <a:srgbClr val="3B5998"/>
              </a:solidFill>
              <a:latin typeface="Arial Narrow - 22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7442200" y="2336800"/>
            <a:ext cx="2159000" cy="495300"/>
            <a:chOff x="7442200" y="2336800"/>
            <a:chExt cx="2159000" cy="495300"/>
          </a:xfrm>
        </p:grpSpPr>
        <p:pic>
          <p:nvPicPr>
            <p:cNvPr id="54" name="Picture 53" descr="home.png"/>
            <p:cNvPicPr>
              <a:picLocks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42200" y="2336800"/>
              <a:ext cx="495300" cy="4953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55" name="TextBox 54"/>
            <p:cNvSpPr txBox="1"/>
            <p:nvPr/>
          </p:nvSpPr>
          <p:spPr>
            <a:xfrm>
              <a:off x="8001000" y="2463800"/>
              <a:ext cx="16002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b="1" smtClean="0">
                  <a:solidFill>
                    <a:srgbClr val="3B5998"/>
                  </a:solidFill>
                  <a:latin typeface="Arial Narrow - 22"/>
                </a:rPr>
                <a:t>Hometown</a:t>
              </a:r>
              <a:endParaRPr lang="en-US" sz="1600" b="1">
                <a:solidFill>
                  <a:srgbClr val="3B5998"/>
                </a:solidFill>
                <a:latin typeface="Arial Narrow - 22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454900" y="1397000"/>
            <a:ext cx="1892300" cy="508000"/>
            <a:chOff x="7454900" y="1397000"/>
            <a:chExt cx="1892300" cy="508000"/>
          </a:xfrm>
        </p:grpSpPr>
        <p:pic>
          <p:nvPicPr>
            <p:cNvPr id="57" name="Picture 56" descr="events.png"/>
            <p:cNvPicPr>
              <a:picLocks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54900" y="1397000"/>
              <a:ext cx="508000" cy="5080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58" name="TextBox 57"/>
            <p:cNvSpPr txBox="1"/>
            <p:nvPr/>
          </p:nvSpPr>
          <p:spPr>
            <a:xfrm>
              <a:off x="8001000" y="1473200"/>
              <a:ext cx="13462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b="1" smtClean="0">
                  <a:solidFill>
                    <a:srgbClr val="3B5998"/>
                  </a:solidFill>
                  <a:latin typeface="Arial Narrow - 22"/>
                </a:rPr>
                <a:t>Birthday</a:t>
              </a:r>
              <a:endParaRPr lang="en-US" sz="1600" b="1">
                <a:solidFill>
                  <a:srgbClr val="3B5998"/>
                </a:solidFill>
                <a:latin typeface="Arial Narrow - 22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493000" y="4229100"/>
            <a:ext cx="2222500" cy="508000"/>
            <a:chOff x="7493000" y="4229100"/>
            <a:chExt cx="2222500" cy="508000"/>
          </a:xfrm>
        </p:grpSpPr>
        <p:pic>
          <p:nvPicPr>
            <p:cNvPr id="60" name="Picture 59" descr="briefcase.png"/>
            <p:cNvPicPr>
              <a:picLocks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93000" y="4229100"/>
              <a:ext cx="508000" cy="5080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1" name="TextBox 60"/>
            <p:cNvSpPr txBox="1"/>
            <p:nvPr/>
          </p:nvSpPr>
          <p:spPr>
            <a:xfrm>
              <a:off x="8039100" y="4330700"/>
              <a:ext cx="16764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b="1" smtClean="0">
                  <a:solidFill>
                    <a:srgbClr val="3B5998"/>
                  </a:solidFill>
                  <a:latin typeface="Arial Narrow - 22"/>
                </a:rPr>
                <a:t>Occupation</a:t>
              </a:r>
              <a:endParaRPr lang="en-US" sz="1600" b="1">
                <a:solidFill>
                  <a:srgbClr val="3B5998"/>
                </a:solidFill>
                <a:latin typeface="Arial Narrow - 22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632200" y="3492500"/>
            <a:ext cx="9398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  <a:latin typeface="Arial Narrow - 20"/>
              </a:rPr>
              <a:t>Name</a:t>
            </a:r>
            <a:endParaRPr lang="en-US" sz="1500" b="1" dirty="0">
              <a:solidFill>
                <a:srgbClr val="000000"/>
              </a:solidFill>
              <a:latin typeface="Arial Narrow - 2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79800" y="5397500"/>
            <a:ext cx="9398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  <a:latin typeface="Arial Narrow - 20"/>
              </a:rPr>
              <a:t>Name</a:t>
            </a:r>
            <a:endParaRPr lang="en-US" sz="1500" b="1" dirty="0">
              <a:solidFill>
                <a:srgbClr val="000000"/>
              </a:solidFill>
              <a:latin typeface="Arial Narrow - 2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2298700" y="660400"/>
            <a:ext cx="0" cy="7556500"/>
          </a:xfrm>
          <a:prstGeom prst="line">
            <a:avLst/>
          </a:prstGeom>
          <a:ln w="12700" cap="flat" cmpd="sng" algn="ctr">
            <a:solidFill>
              <a:srgbClr val="80808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765800" y="5397500"/>
            <a:ext cx="15494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dirty="0" smtClean="0">
                <a:solidFill>
                  <a:srgbClr val="808080"/>
                </a:solidFill>
                <a:latin typeface="Arial Narrow - 20"/>
              </a:rPr>
              <a:t>checked in at</a:t>
            </a:r>
            <a:endParaRPr lang="en-US" sz="1500" dirty="0">
              <a:solidFill>
                <a:srgbClr val="808080"/>
              </a:solidFill>
              <a:latin typeface="Arial Narrow - 20"/>
            </a:endParaRPr>
          </a:p>
        </p:txBody>
      </p:sp>
      <p:pic>
        <p:nvPicPr>
          <p:cNvPr id="67" name="Picture 66" descr="clipboard(11).png"/>
          <p:cNvPicPr>
            <a:picLocks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641600" y="6997700"/>
            <a:ext cx="405383" cy="3502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71" name="Group 70"/>
          <p:cNvGrpSpPr/>
          <p:nvPr/>
        </p:nvGrpSpPr>
        <p:grpSpPr>
          <a:xfrm>
            <a:off x="4025900" y="4794250"/>
            <a:ext cx="2260600" cy="398907"/>
            <a:chOff x="4025900" y="4794250"/>
            <a:chExt cx="2260600" cy="398907"/>
          </a:xfrm>
        </p:grpSpPr>
        <p:pic>
          <p:nvPicPr>
            <p:cNvPr id="68" name="Picture 67" descr="clipboard(10).png"/>
            <p:cNvPicPr>
              <a:picLocks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5900" y="4794250"/>
              <a:ext cx="534542" cy="39890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9" name="TextBox 68"/>
            <p:cNvSpPr txBox="1"/>
            <p:nvPr/>
          </p:nvSpPr>
          <p:spPr>
            <a:xfrm>
              <a:off x="4457700" y="4876800"/>
              <a:ext cx="18288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b="1" smtClean="0">
                  <a:solidFill>
                    <a:srgbClr val="3B5998"/>
                  </a:solidFill>
                  <a:latin typeface="Arial Narrow - 16"/>
                </a:rPr>
                <a:t>Like        Comment</a:t>
              </a:r>
              <a:endParaRPr lang="en-US" sz="1200" b="1">
                <a:solidFill>
                  <a:srgbClr val="3B5998"/>
                </a:solidFill>
                <a:latin typeface="Arial Narrow - 16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5067300" y="4914900"/>
              <a:ext cx="116460" cy="137541"/>
            </a:xfrm>
            <a:custGeom>
              <a:avLst/>
              <a:gdLst/>
              <a:ahLst/>
              <a:cxnLst/>
              <a:rect l="0" t="0" r="0" b="0"/>
              <a:pathLst>
                <a:path w="116460" h="137541">
                  <a:moveTo>
                    <a:pt x="4317" y="26542"/>
                  </a:moveTo>
                  <a:lnTo>
                    <a:pt x="8001" y="20954"/>
                  </a:lnTo>
                  <a:lnTo>
                    <a:pt x="13334" y="15747"/>
                  </a:lnTo>
                  <a:lnTo>
                    <a:pt x="20701" y="10286"/>
                  </a:lnTo>
                  <a:lnTo>
                    <a:pt x="29717" y="6096"/>
                  </a:lnTo>
                  <a:lnTo>
                    <a:pt x="37972" y="3555"/>
                  </a:lnTo>
                  <a:lnTo>
                    <a:pt x="48005" y="1270"/>
                  </a:lnTo>
                  <a:lnTo>
                    <a:pt x="58292" y="127"/>
                  </a:lnTo>
                  <a:lnTo>
                    <a:pt x="66675" y="0"/>
                  </a:lnTo>
                  <a:lnTo>
                    <a:pt x="77342" y="634"/>
                  </a:lnTo>
                  <a:lnTo>
                    <a:pt x="85090" y="2540"/>
                  </a:lnTo>
                  <a:lnTo>
                    <a:pt x="94107" y="6096"/>
                  </a:lnTo>
                  <a:lnTo>
                    <a:pt x="103123" y="12446"/>
                  </a:lnTo>
                  <a:lnTo>
                    <a:pt x="107315" y="16890"/>
                  </a:lnTo>
                  <a:lnTo>
                    <a:pt x="110616" y="21463"/>
                  </a:lnTo>
                  <a:lnTo>
                    <a:pt x="113284" y="26923"/>
                  </a:lnTo>
                  <a:lnTo>
                    <a:pt x="115315" y="33146"/>
                  </a:lnTo>
                  <a:lnTo>
                    <a:pt x="116459" y="41655"/>
                  </a:lnTo>
                  <a:lnTo>
                    <a:pt x="116078" y="48767"/>
                  </a:lnTo>
                  <a:lnTo>
                    <a:pt x="114553" y="57277"/>
                  </a:lnTo>
                  <a:lnTo>
                    <a:pt x="112014" y="63500"/>
                  </a:lnTo>
                  <a:lnTo>
                    <a:pt x="108711" y="68707"/>
                  </a:lnTo>
                  <a:lnTo>
                    <a:pt x="105155" y="73025"/>
                  </a:lnTo>
                  <a:lnTo>
                    <a:pt x="100076" y="77596"/>
                  </a:lnTo>
                  <a:lnTo>
                    <a:pt x="93853" y="80771"/>
                  </a:lnTo>
                  <a:lnTo>
                    <a:pt x="87503" y="82677"/>
                  </a:lnTo>
                  <a:lnTo>
                    <a:pt x="80517" y="83439"/>
                  </a:lnTo>
                  <a:lnTo>
                    <a:pt x="80645" y="91059"/>
                  </a:lnTo>
                  <a:lnTo>
                    <a:pt x="79247" y="98805"/>
                  </a:lnTo>
                  <a:lnTo>
                    <a:pt x="76834" y="107315"/>
                  </a:lnTo>
                  <a:lnTo>
                    <a:pt x="73533" y="114553"/>
                  </a:lnTo>
                  <a:lnTo>
                    <a:pt x="68326" y="123444"/>
                  </a:lnTo>
                  <a:lnTo>
                    <a:pt x="64389" y="128523"/>
                  </a:lnTo>
                  <a:lnTo>
                    <a:pt x="59563" y="133350"/>
                  </a:lnTo>
                  <a:lnTo>
                    <a:pt x="53847" y="137540"/>
                  </a:lnTo>
                  <a:lnTo>
                    <a:pt x="59054" y="128015"/>
                  </a:lnTo>
                  <a:lnTo>
                    <a:pt x="65023" y="115442"/>
                  </a:lnTo>
                  <a:lnTo>
                    <a:pt x="67183" y="108330"/>
                  </a:lnTo>
                  <a:lnTo>
                    <a:pt x="68579" y="100965"/>
                  </a:lnTo>
                  <a:lnTo>
                    <a:pt x="68707" y="94741"/>
                  </a:lnTo>
                  <a:lnTo>
                    <a:pt x="67817" y="89408"/>
                  </a:lnTo>
                  <a:lnTo>
                    <a:pt x="66040" y="83439"/>
                  </a:lnTo>
                  <a:lnTo>
                    <a:pt x="53975" y="82803"/>
                  </a:lnTo>
                  <a:lnTo>
                    <a:pt x="44703" y="81534"/>
                  </a:lnTo>
                  <a:lnTo>
                    <a:pt x="35686" y="79502"/>
                  </a:lnTo>
                  <a:lnTo>
                    <a:pt x="29336" y="77342"/>
                  </a:lnTo>
                  <a:lnTo>
                    <a:pt x="22478" y="74167"/>
                  </a:lnTo>
                  <a:lnTo>
                    <a:pt x="17145" y="71373"/>
                  </a:lnTo>
                  <a:lnTo>
                    <a:pt x="11303" y="66547"/>
                  </a:lnTo>
                  <a:lnTo>
                    <a:pt x="5207" y="59309"/>
                  </a:lnTo>
                  <a:lnTo>
                    <a:pt x="2794" y="55879"/>
                  </a:lnTo>
                  <a:lnTo>
                    <a:pt x="1142" y="52070"/>
                  </a:lnTo>
                  <a:lnTo>
                    <a:pt x="0" y="47371"/>
                  </a:lnTo>
                  <a:lnTo>
                    <a:pt x="127" y="41402"/>
                  </a:lnTo>
                  <a:lnTo>
                    <a:pt x="380" y="36703"/>
                  </a:lnTo>
                  <a:lnTo>
                    <a:pt x="2032" y="31241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3B599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917950" y="7181850"/>
            <a:ext cx="3714750" cy="398906"/>
            <a:chOff x="3917950" y="7181850"/>
            <a:chExt cx="3714750" cy="398906"/>
          </a:xfrm>
        </p:grpSpPr>
        <p:pic>
          <p:nvPicPr>
            <p:cNvPr id="72" name="Picture 71" descr="clipboard(10).png"/>
            <p:cNvPicPr>
              <a:picLocks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17950" y="7181850"/>
              <a:ext cx="534542" cy="39890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3" name="TextBox 72"/>
            <p:cNvSpPr txBox="1"/>
            <p:nvPr/>
          </p:nvSpPr>
          <p:spPr>
            <a:xfrm>
              <a:off x="4356100" y="7264400"/>
              <a:ext cx="32766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b="1" smtClean="0">
                  <a:solidFill>
                    <a:srgbClr val="3B5998"/>
                  </a:solidFill>
                  <a:latin typeface="Arial Narrow - 16"/>
                </a:rPr>
                <a:t>Like        Comment          Tag Friends</a:t>
              </a:r>
              <a:endParaRPr lang="en-US" sz="1200" b="1">
                <a:solidFill>
                  <a:srgbClr val="3B5998"/>
                </a:solidFill>
                <a:latin typeface="Arial Narrow - 16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4959350" y="7302500"/>
              <a:ext cx="116460" cy="137542"/>
            </a:xfrm>
            <a:custGeom>
              <a:avLst/>
              <a:gdLst/>
              <a:ahLst/>
              <a:cxnLst/>
              <a:rect l="0" t="0" r="0" b="0"/>
              <a:pathLst>
                <a:path w="116460" h="137542">
                  <a:moveTo>
                    <a:pt x="4317" y="26543"/>
                  </a:moveTo>
                  <a:lnTo>
                    <a:pt x="8001" y="20955"/>
                  </a:lnTo>
                  <a:lnTo>
                    <a:pt x="13334" y="15747"/>
                  </a:lnTo>
                  <a:lnTo>
                    <a:pt x="20701" y="10286"/>
                  </a:lnTo>
                  <a:lnTo>
                    <a:pt x="29717" y="6095"/>
                  </a:lnTo>
                  <a:lnTo>
                    <a:pt x="37972" y="3556"/>
                  </a:lnTo>
                  <a:lnTo>
                    <a:pt x="48005" y="1269"/>
                  </a:lnTo>
                  <a:lnTo>
                    <a:pt x="58292" y="127"/>
                  </a:lnTo>
                  <a:lnTo>
                    <a:pt x="66675" y="0"/>
                  </a:lnTo>
                  <a:lnTo>
                    <a:pt x="77342" y="634"/>
                  </a:lnTo>
                  <a:lnTo>
                    <a:pt x="85090" y="2540"/>
                  </a:lnTo>
                  <a:lnTo>
                    <a:pt x="94107" y="6095"/>
                  </a:lnTo>
                  <a:lnTo>
                    <a:pt x="103123" y="12445"/>
                  </a:lnTo>
                  <a:lnTo>
                    <a:pt x="107315" y="16891"/>
                  </a:lnTo>
                  <a:lnTo>
                    <a:pt x="110616" y="21463"/>
                  </a:lnTo>
                  <a:lnTo>
                    <a:pt x="113284" y="26923"/>
                  </a:lnTo>
                  <a:lnTo>
                    <a:pt x="115315" y="33146"/>
                  </a:lnTo>
                  <a:lnTo>
                    <a:pt x="116459" y="41656"/>
                  </a:lnTo>
                  <a:lnTo>
                    <a:pt x="116078" y="48768"/>
                  </a:lnTo>
                  <a:lnTo>
                    <a:pt x="114553" y="57277"/>
                  </a:lnTo>
                  <a:lnTo>
                    <a:pt x="112014" y="63500"/>
                  </a:lnTo>
                  <a:lnTo>
                    <a:pt x="108711" y="68706"/>
                  </a:lnTo>
                  <a:lnTo>
                    <a:pt x="105155" y="73025"/>
                  </a:lnTo>
                  <a:lnTo>
                    <a:pt x="100076" y="77596"/>
                  </a:lnTo>
                  <a:lnTo>
                    <a:pt x="93853" y="80771"/>
                  </a:lnTo>
                  <a:lnTo>
                    <a:pt x="87503" y="82677"/>
                  </a:lnTo>
                  <a:lnTo>
                    <a:pt x="80517" y="83439"/>
                  </a:lnTo>
                  <a:lnTo>
                    <a:pt x="80645" y="91058"/>
                  </a:lnTo>
                  <a:lnTo>
                    <a:pt x="79247" y="98806"/>
                  </a:lnTo>
                  <a:lnTo>
                    <a:pt x="76834" y="107315"/>
                  </a:lnTo>
                  <a:lnTo>
                    <a:pt x="73533" y="114554"/>
                  </a:lnTo>
                  <a:lnTo>
                    <a:pt x="68326" y="123443"/>
                  </a:lnTo>
                  <a:lnTo>
                    <a:pt x="64389" y="128523"/>
                  </a:lnTo>
                  <a:lnTo>
                    <a:pt x="59563" y="133350"/>
                  </a:lnTo>
                  <a:lnTo>
                    <a:pt x="53847" y="137541"/>
                  </a:lnTo>
                  <a:lnTo>
                    <a:pt x="59054" y="128016"/>
                  </a:lnTo>
                  <a:lnTo>
                    <a:pt x="65023" y="115443"/>
                  </a:lnTo>
                  <a:lnTo>
                    <a:pt x="67183" y="108331"/>
                  </a:lnTo>
                  <a:lnTo>
                    <a:pt x="68579" y="100965"/>
                  </a:lnTo>
                  <a:lnTo>
                    <a:pt x="68707" y="94742"/>
                  </a:lnTo>
                  <a:lnTo>
                    <a:pt x="67817" y="89407"/>
                  </a:lnTo>
                  <a:lnTo>
                    <a:pt x="66040" y="83439"/>
                  </a:lnTo>
                  <a:lnTo>
                    <a:pt x="53975" y="82804"/>
                  </a:lnTo>
                  <a:lnTo>
                    <a:pt x="44703" y="81533"/>
                  </a:lnTo>
                  <a:lnTo>
                    <a:pt x="35686" y="79502"/>
                  </a:lnTo>
                  <a:lnTo>
                    <a:pt x="29336" y="77343"/>
                  </a:lnTo>
                  <a:lnTo>
                    <a:pt x="22478" y="74168"/>
                  </a:lnTo>
                  <a:lnTo>
                    <a:pt x="17145" y="71373"/>
                  </a:lnTo>
                  <a:lnTo>
                    <a:pt x="11303" y="66547"/>
                  </a:lnTo>
                  <a:lnTo>
                    <a:pt x="5207" y="59308"/>
                  </a:lnTo>
                  <a:lnTo>
                    <a:pt x="2794" y="55880"/>
                  </a:lnTo>
                  <a:lnTo>
                    <a:pt x="1142" y="52069"/>
                  </a:lnTo>
                  <a:lnTo>
                    <a:pt x="0" y="47370"/>
                  </a:lnTo>
                  <a:lnTo>
                    <a:pt x="127" y="41402"/>
                  </a:lnTo>
                  <a:lnTo>
                    <a:pt x="380" y="36703"/>
                  </a:lnTo>
                  <a:lnTo>
                    <a:pt x="2032" y="31242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3B599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74" descr="list.png"/>
            <p:cNvPicPr>
              <a:picLocks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96000" y="7277100"/>
              <a:ext cx="247650" cy="24765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77" name="TextBox 76"/>
          <p:cNvSpPr txBox="1"/>
          <p:nvPr/>
        </p:nvSpPr>
        <p:spPr>
          <a:xfrm>
            <a:off x="2324100" y="4864100"/>
            <a:ext cx="7620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b="1" smtClean="0">
                <a:solidFill>
                  <a:srgbClr val="000000"/>
                </a:solidFill>
                <a:latin typeface="Arial Narrow - 18"/>
              </a:rPr>
              <a:t>Date</a:t>
            </a:r>
            <a:endParaRPr lang="en-US" sz="1300" b="1">
              <a:solidFill>
                <a:srgbClr val="000000"/>
              </a:solidFill>
              <a:latin typeface="Arial Narrow - 18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36800" y="7378700"/>
            <a:ext cx="7620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b="1" dirty="0" smtClean="0">
                <a:solidFill>
                  <a:srgbClr val="000000"/>
                </a:solidFill>
                <a:latin typeface="Arial Narrow - 18"/>
              </a:rPr>
              <a:t>Date</a:t>
            </a:r>
            <a:endParaRPr lang="en-US" sz="1300" b="1" dirty="0">
              <a:solidFill>
                <a:srgbClr val="000000"/>
              </a:solidFill>
              <a:latin typeface="Arial Narrow - 18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7416800" y="673100"/>
            <a:ext cx="0" cy="7556500"/>
          </a:xfrm>
          <a:prstGeom prst="line">
            <a:avLst/>
          </a:prstGeom>
          <a:ln w="12700" cap="flat" cmpd="sng" algn="ctr">
            <a:solidFill>
              <a:srgbClr val="80808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765800" y="5778500"/>
            <a:ext cx="9144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  <a:latin typeface="Arial Narrow - 20"/>
              </a:rPr>
              <a:t>Place</a:t>
            </a:r>
            <a:endParaRPr lang="en-US" sz="1500" b="1" dirty="0">
              <a:solidFill>
                <a:srgbClr val="000000"/>
              </a:solidFill>
              <a:latin typeface="Arial Narrow - 2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32200" y="3949700"/>
            <a:ext cx="10160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  <a:latin typeface="Arial Narrow - 20"/>
              </a:rPr>
              <a:t>Status</a:t>
            </a:r>
            <a:endParaRPr lang="en-US" sz="1500" b="1" dirty="0">
              <a:solidFill>
                <a:srgbClr val="000000"/>
              </a:solidFill>
              <a:latin typeface="Arial Narrow - 2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0800" y="3467100"/>
            <a:ext cx="7112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  <a:latin typeface="Arial Narrow - 20"/>
              </a:rPr>
              <a:t>Bio</a:t>
            </a:r>
            <a:endParaRPr lang="en-US" sz="1500" b="1" dirty="0">
              <a:solidFill>
                <a:srgbClr val="000000"/>
              </a:solidFill>
              <a:latin typeface="Arial Narrow - 2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2438400" y="1244600"/>
            <a:ext cx="1028700" cy="1104901"/>
            <a:chOff x="2438400" y="1244600"/>
            <a:chExt cx="1028700" cy="1104901"/>
          </a:xfrm>
        </p:grpSpPr>
        <p:sp>
          <p:nvSpPr>
            <p:cNvPr id="83" name="TextBox 82"/>
            <p:cNvSpPr txBox="1"/>
            <p:nvPr/>
          </p:nvSpPr>
          <p:spPr>
            <a:xfrm>
              <a:off x="2501900" y="1638300"/>
              <a:ext cx="9652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000000"/>
                  </a:solidFill>
                  <a:latin typeface="Arial Narrow - 20"/>
                </a:rPr>
                <a:t>Photo</a:t>
              </a:r>
              <a:endParaRPr lang="en-US" sz="1500" b="1">
                <a:solidFill>
                  <a:srgbClr val="000000"/>
                </a:solidFill>
                <a:latin typeface="Arial Narrow - 20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438400" y="1244600"/>
              <a:ext cx="876301" cy="1104901"/>
            </a:xfrm>
            <a:custGeom>
              <a:avLst/>
              <a:gdLst/>
              <a:ahLst/>
              <a:cxnLst/>
              <a:rect l="0" t="0" r="0" b="0"/>
              <a:pathLst>
                <a:path w="876301" h="1104901">
                  <a:moveTo>
                    <a:pt x="0" y="0"/>
                  </a:moveTo>
                  <a:lnTo>
                    <a:pt x="876300" y="0"/>
                  </a:lnTo>
                  <a:lnTo>
                    <a:pt x="876300" y="1104900"/>
                  </a:lnTo>
                  <a:lnTo>
                    <a:pt x="0" y="11049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47446" y="757047"/>
            <a:ext cx="2032382" cy="2661158"/>
            <a:chOff x="147446" y="757047"/>
            <a:chExt cx="2032382" cy="2661158"/>
          </a:xfrm>
        </p:grpSpPr>
        <p:sp>
          <p:nvSpPr>
            <p:cNvPr id="86" name="TextBox 85"/>
            <p:cNvSpPr txBox="1"/>
            <p:nvPr/>
          </p:nvSpPr>
          <p:spPr>
            <a:xfrm>
              <a:off x="635000" y="1498600"/>
              <a:ext cx="990600" cy="5539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500" b="1" smtClean="0">
                  <a:solidFill>
                    <a:srgbClr val="000000"/>
                  </a:solidFill>
                  <a:latin typeface="Arial Narrow - 20"/>
                </a:rPr>
                <a:t>Profile</a:t>
              </a:r>
            </a:p>
            <a:p>
              <a:pPr algn="ctr"/>
              <a:r>
                <a:rPr lang="en-US" sz="1500" b="1" smtClean="0">
                  <a:solidFill>
                    <a:srgbClr val="000000"/>
                  </a:solidFill>
                  <a:latin typeface="Arial Narrow - 20"/>
                </a:rPr>
                <a:t>Photo</a:t>
              </a:r>
              <a:endParaRPr lang="en-US" sz="1500" b="1">
                <a:solidFill>
                  <a:srgbClr val="000000"/>
                </a:solidFill>
                <a:latin typeface="Arial Narrow - 20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147446" y="757047"/>
              <a:ext cx="2032382" cy="2661158"/>
            </a:xfrm>
            <a:custGeom>
              <a:avLst/>
              <a:gdLst/>
              <a:ahLst/>
              <a:cxnLst/>
              <a:rect l="0" t="0" r="0" b="0"/>
              <a:pathLst>
                <a:path w="2032382" h="2661158">
                  <a:moveTo>
                    <a:pt x="0" y="0"/>
                  </a:moveTo>
                  <a:lnTo>
                    <a:pt x="2032381" y="0"/>
                  </a:lnTo>
                  <a:lnTo>
                    <a:pt x="2032381" y="2661157"/>
                  </a:lnTo>
                  <a:lnTo>
                    <a:pt x="0" y="2661157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336800" y="3416300"/>
            <a:ext cx="1066800" cy="1295400"/>
            <a:chOff x="1079880" y="3899280"/>
            <a:chExt cx="895732" cy="1172847"/>
          </a:xfrm>
        </p:grpSpPr>
        <p:sp>
          <p:nvSpPr>
            <p:cNvPr id="89" name="TextBox 88"/>
            <p:cNvSpPr txBox="1"/>
            <p:nvPr/>
          </p:nvSpPr>
          <p:spPr>
            <a:xfrm>
              <a:off x="1156080" y="3975480"/>
              <a:ext cx="762000" cy="7848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000000"/>
                  </a:solidFill>
                  <a:latin typeface="Arial Narrow - 20"/>
                </a:rPr>
                <a:t>Profile</a:t>
              </a:r>
            </a:p>
            <a:p>
              <a:pPr algn="ctr"/>
              <a:r>
                <a:rPr lang="en-US" sz="1500" b="1" dirty="0" smtClean="0">
                  <a:solidFill>
                    <a:srgbClr val="000000"/>
                  </a:solidFill>
                  <a:latin typeface="Arial Narrow - 20"/>
                </a:rPr>
                <a:t>Photo</a:t>
              </a:r>
              <a:endParaRPr lang="en-US" sz="1500" b="1" dirty="0">
                <a:solidFill>
                  <a:srgbClr val="000000"/>
                </a:solidFill>
                <a:latin typeface="Arial Narrow - 20"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1079880" y="3899280"/>
              <a:ext cx="895732" cy="1172847"/>
            </a:xfrm>
            <a:custGeom>
              <a:avLst/>
              <a:gdLst/>
              <a:ahLst/>
              <a:cxnLst/>
              <a:rect l="0" t="0" r="0" b="0"/>
              <a:pathLst>
                <a:path w="895732" h="1172847">
                  <a:moveTo>
                    <a:pt x="0" y="0"/>
                  </a:moveTo>
                  <a:lnTo>
                    <a:pt x="895731" y="0"/>
                  </a:lnTo>
                  <a:lnTo>
                    <a:pt x="895731" y="1172846"/>
                  </a:lnTo>
                  <a:lnTo>
                    <a:pt x="0" y="1172846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530600" y="1244600"/>
            <a:ext cx="1028700" cy="1104901"/>
            <a:chOff x="3530600" y="1244600"/>
            <a:chExt cx="1028700" cy="1104901"/>
          </a:xfrm>
        </p:grpSpPr>
        <p:sp>
          <p:nvSpPr>
            <p:cNvPr id="95" name="TextBox 94"/>
            <p:cNvSpPr txBox="1"/>
            <p:nvPr/>
          </p:nvSpPr>
          <p:spPr>
            <a:xfrm>
              <a:off x="3594100" y="1638300"/>
              <a:ext cx="9652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000000"/>
                  </a:solidFill>
                  <a:latin typeface="Arial Narrow - 20"/>
                </a:rPr>
                <a:t>Photo</a:t>
              </a:r>
              <a:endParaRPr lang="en-US" sz="1500" b="1">
                <a:solidFill>
                  <a:srgbClr val="000000"/>
                </a:solidFill>
                <a:latin typeface="Arial Narrow - 20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3530600" y="1244600"/>
              <a:ext cx="876301" cy="1104901"/>
            </a:xfrm>
            <a:custGeom>
              <a:avLst/>
              <a:gdLst/>
              <a:ahLst/>
              <a:cxnLst/>
              <a:rect l="0" t="0" r="0" b="0"/>
              <a:pathLst>
                <a:path w="876301" h="1104901">
                  <a:moveTo>
                    <a:pt x="0" y="0"/>
                  </a:moveTo>
                  <a:lnTo>
                    <a:pt x="876300" y="0"/>
                  </a:lnTo>
                  <a:lnTo>
                    <a:pt x="876300" y="1104900"/>
                  </a:lnTo>
                  <a:lnTo>
                    <a:pt x="0" y="11049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622800" y="1231900"/>
            <a:ext cx="1028700" cy="1104901"/>
            <a:chOff x="4622800" y="1231900"/>
            <a:chExt cx="1028700" cy="1104901"/>
          </a:xfrm>
        </p:grpSpPr>
        <p:sp>
          <p:nvSpPr>
            <p:cNvPr id="98" name="TextBox 97"/>
            <p:cNvSpPr txBox="1"/>
            <p:nvPr/>
          </p:nvSpPr>
          <p:spPr>
            <a:xfrm>
              <a:off x="4686300" y="1625600"/>
              <a:ext cx="9652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000000"/>
                  </a:solidFill>
                  <a:latin typeface="Arial Narrow - 20"/>
                </a:rPr>
                <a:t>Photo</a:t>
              </a:r>
              <a:endParaRPr lang="en-US" sz="1500" b="1">
                <a:solidFill>
                  <a:srgbClr val="000000"/>
                </a:solidFill>
                <a:latin typeface="Arial Narrow - 20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4622800" y="1231900"/>
              <a:ext cx="876301" cy="1104901"/>
            </a:xfrm>
            <a:custGeom>
              <a:avLst/>
              <a:gdLst/>
              <a:ahLst/>
              <a:cxnLst/>
              <a:rect l="0" t="0" r="0" b="0"/>
              <a:pathLst>
                <a:path w="876301" h="1104901">
                  <a:moveTo>
                    <a:pt x="0" y="0"/>
                  </a:moveTo>
                  <a:lnTo>
                    <a:pt x="876300" y="0"/>
                  </a:lnTo>
                  <a:lnTo>
                    <a:pt x="876300" y="1104900"/>
                  </a:lnTo>
                  <a:lnTo>
                    <a:pt x="0" y="11049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727700" y="1244600"/>
            <a:ext cx="1028700" cy="1104901"/>
            <a:chOff x="5727700" y="1244600"/>
            <a:chExt cx="1028700" cy="1104901"/>
          </a:xfrm>
        </p:grpSpPr>
        <p:sp>
          <p:nvSpPr>
            <p:cNvPr id="101" name="TextBox 100"/>
            <p:cNvSpPr txBox="1"/>
            <p:nvPr/>
          </p:nvSpPr>
          <p:spPr>
            <a:xfrm>
              <a:off x="5791200" y="1638300"/>
              <a:ext cx="9652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000000"/>
                  </a:solidFill>
                  <a:latin typeface="Arial Narrow - 20"/>
                </a:rPr>
                <a:t>Photo</a:t>
              </a:r>
              <a:endParaRPr lang="en-US" sz="1500" b="1">
                <a:solidFill>
                  <a:srgbClr val="000000"/>
                </a:solidFill>
                <a:latin typeface="Arial Narrow - 20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727700" y="1244600"/>
              <a:ext cx="876301" cy="1104901"/>
            </a:xfrm>
            <a:custGeom>
              <a:avLst/>
              <a:gdLst/>
              <a:ahLst/>
              <a:cxnLst/>
              <a:rect l="0" t="0" r="0" b="0"/>
              <a:pathLst>
                <a:path w="876301" h="1104901">
                  <a:moveTo>
                    <a:pt x="0" y="0"/>
                  </a:moveTo>
                  <a:lnTo>
                    <a:pt x="876300" y="0"/>
                  </a:lnTo>
                  <a:lnTo>
                    <a:pt x="876300" y="1104900"/>
                  </a:lnTo>
                  <a:lnTo>
                    <a:pt x="0" y="11049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4" name="Straight Connector 103"/>
          <p:cNvCxnSpPr/>
          <p:nvPr/>
        </p:nvCxnSpPr>
        <p:spPr>
          <a:xfrm>
            <a:off x="2298700" y="5257800"/>
            <a:ext cx="5105400" cy="0"/>
          </a:xfrm>
          <a:prstGeom prst="line">
            <a:avLst/>
          </a:prstGeom>
          <a:ln w="38100" cap="flat" cmpd="sng" algn="ctr">
            <a:solidFill>
              <a:srgbClr val="C0C0C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3556000" y="5778500"/>
            <a:ext cx="2184400" cy="1295401"/>
            <a:chOff x="3390900" y="5829300"/>
            <a:chExt cx="2184400" cy="1295401"/>
          </a:xfrm>
        </p:grpSpPr>
        <p:sp>
          <p:nvSpPr>
            <p:cNvPr id="105" name="TextBox 104"/>
            <p:cNvSpPr txBox="1"/>
            <p:nvPr/>
          </p:nvSpPr>
          <p:spPr>
            <a:xfrm>
              <a:off x="3543300" y="6286500"/>
              <a:ext cx="20320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000000"/>
                  </a:solidFill>
                  <a:latin typeface="Arial Narrow - 20"/>
                </a:rPr>
                <a:t>Map/picture of place</a:t>
              </a:r>
              <a:endParaRPr lang="en-US" sz="1500" b="1">
                <a:solidFill>
                  <a:srgbClr val="000000"/>
                </a:solidFill>
                <a:latin typeface="Arial Narrow - 20"/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390900" y="5829300"/>
              <a:ext cx="2159001" cy="1295401"/>
            </a:xfrm>
            <a:custGeom>
              <a:avLst/>
              <a:gdLst/>
              <a:ahLst/>
              <a:cxnLst/>
              <a:rect l="0" t="0" r="0" b="0"/>
              <a:pathLst>
                <a:path w="2159001" h="1295401">
                  <a:moveTo>
                    <a:pt x="0" y="0"/>
                  </a:moveTo>
                  <a:lnTo>
                    <a:pt x="2159000" y="0"/>
                  </a:lnTo>
                  <a:lnTo>
                    <a:pt x="2159000" y="1295400"/>
                  </a:lnTo>
                  <a:lnTo>
                    <a:pt x="0" y="12954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5765800" y="6235700"/>
            <a:ext cx="8382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 Narrow - 16"/>
              </a:rPr>
              <a:t>Status</a:t>
            </a:r>
            <a:endParaRPr lang="en-US" sz="1200" b="1" dirty="0">
              <a:solidFill>
                <a:srgbClr val="000000"/>
              </a:solidFill>
              <a:latin typeface="Arial Narrow - 16"/>
            </a:endParaRPr>
          </a:p>
        </p:txBody>
      </p:sp>
      <p:pic>
        <p:nvPicPr>
          <p:cNvPr id="109" name="Picture 108" descr="clipboard(20).png"/>
          <p:cNvPicPr>
            <a:picLocks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03200" y="139700"/>
            <a:ext cx="1663700" cy="546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10" name="Group 109"/>
          <p:cNvGrpSpPr/>
          <p:nvPr/>
        </p:nvGrpSpPr>
        <p:grpSpPr>
          <a:xfrm>
            <a:off x="2336800" y="5626100"/>
            <a:ext cx="1066800" cy="1295400"/>
            <a:chOff x="1079880" y="3899280"/>
            <a:chExt cx="895732" cy="1172847"/>
          </a:xfrm>
        </p:grpSpPr>
        <p:sp>
          <p:nvSpPr>
            <p:cNvPr id="111" name="TextBox 110"/>
            <p:cNvSpPr txBox="1"/>
            <p:nvPr/>
          </p:nvSpPr>
          <p:spPr>
            <a:xfrm>
              <a:off x="1156080" y="3975480"/>
              <a:ext cx="762000" cy="7848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000000"/>
                  </a:solidFill>
                  <a:latin typeface="Arial Narrow - 20"/>
                </a:rPr>
                <a:t>Profile</a:t>
              </a:r>
            </a:p>
            <a:p>
              <a:pPr algn="ctr"/>
              <a:r>
                <a:rPr lang="en-US" sz="1500" b="1" dirty="0" smtClean="0">
                  <a:solidFill>
                    <a:srgbClr val="000000"/>
                  </a:solidFill>
                  <a:latin typeface="Arial Narrow - 20"/>
                </a:rPr>
                <a:t>Photo</a:t>
              </a:r>
              <a:endParaRPr lang="en-US" sz="1500" b="1" dirty="0">
                <a:solidFill>
                  <a:srgbClr val="000000"/>
                </a:solidFill>
                <a:latin typeface="Arial Narrow - 20"/>
              </a:endParaRP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1079880" y="3899280"/>
              <a:ext cx="895732" cy="1172847"/>
            </a:xfrm>
            <a:custGeom>
              <a:avLst/>
              <a:gdLst/>
              <a:ahLst/>
              <a:cxnLst/>
              <a:rect l="0" t="0" r="0" b="0"/>
              <a:pathLst>
                <a:path w="895732" h="1172847">
                  <a:moveTo>
                    <a:pt x="0" y="0"/>
                  </a:moveTo>
                  <a:lnTo>
                    <a:pt x="895731" y="0"/>
                  </a:lnTo>
                  <a:lnTo>
                    <a:pt x="895731" y="1172846"/>
                  </a:lnTo>
                  <a:lnTo>
                    <a:pt x="0" y="1172846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2700" y="-152400"/>
            <a:ext cx="10384791" cy="808991"/>
          </a:xfrm>
          <a:custGeom>
            <a:avLst/>
            <a:gdLst/>
            <a:ahLst/>
            <a:cxnLst/>
            <a:rect l="0" t="0" r="0" b="0"/>
            <a:pathLst>
              <a:path w="10384791" h="808991">
                <a:moveTo>
                  <a:pt x="0" y="0"/>
                </a:moveTo>
                <a:lnTo>
                  <a:pt x="10384790" y="0"/>
                </a:lnTo>
                <a:lnTo>
                  <a:pt x="10384790" y="808990"/>
                </a:lnTo>
                <a:lnTo>
                  <a:pt x="0" y="808990"/>
                </a:lnTo>
                <a:close/>
              </a:path>
            </a:pathLst>
          </a:custGeom>
          <a:solidFill>
            <a:srgbClr val="3B5998"/>
          </a:solidFill>
          <a:ln w="38100" cap="flat" cmpd="sng" algn="ctr">
            <a:solidFill>
              <a:srgbClr val="3B599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5900" y="190500"/>
            <a:ext cx="1955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FFFFFF"/>
                </a:solidFill>
                <a:latin typeface="Arial Narrow - 36"/>
              </a:rPr>
              <a:t>facebook</a:t>
            </a:r>
            <a:endParaRPr lang="en-US" sz="2700" b="1">
              <a:solidFill>
                <a:srgbClr val="FFFFFF"/>
              </a:solidFill>
              <a:latin typeface="Arial Narrow - 36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89379" y="276479"/>
            <a:ext cx="1298321" cy="363601"/>
            <a:chOff x="1889379" y="276479"/>
            <a:chExt cx="1298321" cy="363601"/>
          </a:xfrm>
        </p:grpSpPr>
        <p:pic>
          <p:nvPicPr>
            <p:cNvPr id="4" name="Picture 3" descr="all friends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9379" y="276479"/>
              <a:ext cx="325501" cy="32550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5" name="Picture 4" descr="invite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4001" y="311658"/>
              <a:ext cx="328422" cy="32842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 descr="globe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9986" y="294131"/>
              <a:ext cx="315214" cy="31521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" name="Freeform 6"/>
            <p:cNvSpPr/>
            <p:nvPr/>
          </p:nvSpPr>
          <p:spPr>
            <a:xfrm>
              <a:off x="2909823" y="276479"/>
              <a:ext cx="105666" cy="149606"/>
            </a:xfrm>
            <a:custGeom>
              <a:avLst/>
              <a:gdLst/>
              <a:ahLst/>
              <a:cxnLst/>
              <a:rect l="0" t="0" r="0" b="0"/>
              <a:pathLst>
                <a:path w="105666" h="149606">
                  <a:moveTo>
                    <a:pt x="0" y="0"/>
                  </a:moveTo>
                  <a:lnTo>
                    <a:pt x="105665" y="0"/>
                  </a:lnTo>
                  <a:lnTo>
                    <a:pt x="105665" y="149605"/>
                  </a:lnTo>
                  <a:lnTo>
                    <a:pt x="0" y="149605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57500" y="279400"/>
              <a:ext cx="330200" cy="2462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000" b="1" smtClean="0">
                  <a:solidFill>
                    <a:srgbClr val="FFFFFF"/>
                  </a:solidFill>
                  <a:latin typeface="Arial - 14"/>
                </a:rPr>
                <a:t>1</a:t>
              </a:r>
              <a:endParaRPr lang="en-US" sz="1000" b="1">
                <a:solidFill>
                  <a:srgbClr val="FFFFFF"/>
                </a:solidFill>
                <a:latin typeface="Arial - 14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4300" y="5549900"/>
            <a:ext cx="1638300" cy="1993900"/>
            <a:chOff x="114300" y="5549900"/>
            <a:chExt cx="1638300" cy="1993900"/>
          </a:xfrm>
        </p:grpSpPr>
        <p:pic>
          <p:nvPicPr>
            <p:cNvPr id="10" name="Picture 9" descr="wall post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800" y="5549900"/>
              <a:ext cx="393700" cy="3937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1" name="Picture 10" descr="note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800" y="6070600"/>
              <a:ext cx="381000" cy="3810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2" name="Picture 11" descr="photos icon.png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800" y="6604000"/>
              <a:ext cx="419100" cy="4191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3" name="Picture 12" descr="groups.png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300" y="7073900"/>
              <a:ext cx="469900" cy="4699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4" name="TextBox 13"/>
            <p:cNvSpPr txBox="1"/>
            <p:nvPr/>
          </p:nvSpPr>
          <p:spPr>
            <a:xfrm>
              <a:off x="647700" y="5588000"/>
              <a:ext cx="7874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3B5998"/>
                  </a:solidFill>
                  <a:latin typeface="Arial Narrow - 20"/>
                </a:rPr>
                <a:t>Wall</a:t>
              </a:r>
              <a:endParaRPr lang="en-US" sz="1500" b="1">
                <a:solidFill>
                  <a:srgbClr val="3B5998"/>
                </a:solidFill>
                <a:latin typeface="Arial Narrow - 2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0400" y="6108700"/>
              <a:ext cx="7620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3B5998"/>
                  </a:solidFill>
                  <a:latin typeface="Arial Narrow - 20"/>
                </a:rPr>
                <a:t>Info</a:t>
              </a:r>
              <a:endParaRPr lang="en-US" sz="1500" b="1">
                <a:solidFill>
                  <a:srgbClr val="3B5998"/>
                </a:solidFill>
                <a:latin typeface="Arial Narrow - 2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5000" y="6654800"/>
              <a:ext cx="10922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3B5998"/>
                  </a:solidFill>
                  <a:latin typeface="Arial Narrow - 20"/>
                </a:rPr>
                <a:t>Photos</a:t>
              </a:r>
              <a:endParaRPr lang="en-US" sz="1500" b="1">
                <a:solidFill>
                  <a:srgbClr val="3B5998"/>
                </a:solidFill>
                <a:latin typeface="Arial Narrow - 2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5000" y="7150100"/>
              <a:ext cx="11176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3B5998"/>
                  </a:solidFill>
                  <a:latin typeface="Arial Narrow - 20"/>
                </a:rPr>
                <a:t>Friends</a:t>
              </a:r>
              <a:endParaRPr lang="en-US" sz="1500" b="1">
                <a:solidFill>
                  <a:srgbClr val="3B5998"/>
                </a:solidFill>
                <a:latin typeface="Arial Narrow - 2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75000" y="279400"/>
            <a:ext cx="3253233" cy="305088"/>
            <a:chOff x="3175000" y="279400"/>
            <a:chExt cx="3253233" cy="305088"/>
          </a:xfrm>
        </p:grpSpPr>
        <p:sp>
          <p:nvSpPr>
            <p:cNvPr id="19" name="Freeform 18"/>
            <p:cNvSpPr/>
            <p:nvPr/>
          </p:nvSpPr>
          <p:spPr>
            <a:xfrm>
              <a:off x="3187700" y="279400"/>
              <a:ext cx="3240533" cy="269749"/>
            </a:xfrm>
            <a:custGeom>
              <a:avLst/>
              <a:gdLst/>
              <a:ahLst/>
              <a:cxnLst/>
              <a:rect l="0" t="0" r="0" b="0"/>
              <a:pathLst>
                <a:path w="3240533" h="269749">
                  <a:moveTo>
                    <a:pt x="0" y="0"/>
                  </a:moveTo>
                  <a:lnTo>
                    <a:pt x="3240532" y="0"/>
                  </a:lnTo>
                  <a:lnTo>
                    <a:pt x="3240532" y="269748"/>
                  </a:lnTo>
                  <a:lnTo>
                    <a:pt x="0" y="269748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75000" y="292100"/>
              <a:ext cx="1092200" cy="29238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300" smtClean="0">
                  <a:solidFill>
                    <a:srgbClr val="C0C0C0"/>
                  </a:solidFill>
                  <a:latin typeface="Arial - 18"/>
                </a:rPr>
                <a:t>Search</a:t>
              </a:r>
              <a:endParaRPr lang="en-US" sz="1300">
                <a:solidFill>
                  <a:srgbClr val="C0C0C0"/>
                </a:solidFill>
                <a:latin typeface="Arial - 18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107810" y="316611"/>
              <a:ext cx="179579" cy="179577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273800" y="469900"/>
              <a:ext cx="76200" cy="50800"/>
            </a:xfrm>
            <a:prstGeom prst="line">
              <a:avLst/>
            </a:prstGeom>
            <a:ln w="38100" cap="flat" cmpd="sng" algn="ctr">
              <a:solidFill>
                <a:srgbClr val="C0C0C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188200" y="292100"/>
            <a:ext cx="2971800" cy="338554"/>
            <a:chOff x="7188200" y="292100"/>
            <a:chExt cx="2971800" cy="338554"/>
          </a:xfrm>
        </p:grpSpPr>
        <p:sp>
          <p:nvSpPr>
            <p:cNvPr id="24" name="TextBox 23"/>
            <p:cNvSpPr txBox="1"/>
            <p:nvPr/>
          </p:nvSpPr>
          <p:spPr>
            <a:xfrm>
              <a:off x="7188200" y="292100"/>
              <a:ext cx="29718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b="1" smtClean="0">
                  <a:solidFill>
                    <a:srgbClr val="FFFFFF"/>
                  </a:solidFill>
                  <a:latin typeface="Arial Narrow - 22"/>
                </a:rPr>
                <a:t>Home  Profile  Account</a:t>
              </a:r>
              <a:endParaRPr lang="en-US" sz="1600" b="1">
                <a:solidFill>
                  <a:srgbClr val="FFFFFF"/>
                </a:solidFill>
                <a:latin typeface="Arial Narrow - 22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10800000">
              <a:off x="9930383" y="465836"/>
              <a:ext cx="102618" cy="42165"/>
            </a:xfrm>
            <a:custGeom>
              <a:avLst/>
              <a:gdLst/>
              <a:ahLst/>
              <a:cxnLst/>
              <a:rect l="0" t="0" r="0" b="0"/>
              <a:pathLst>
                <a:path w="102618" h="42165">
                  <a:moveTo>
                    <a:pt x="51309" y="0"/>
                  </a:moveTo>
                  <a:lnTo>
                    <a:pt x="102617" y="42164"/>
                  </a:lnTo>
                  <a:lnTo>
                    <a:pt x="0" y="42164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140700" y="749300"/>
            <a:ext cx="2019300" cy="630198"/>
            <a:chOff x="8140700" y="876300"/>
            <a:chExt cx="1460500" cy="630198"/>
          </a:xfrm>
        </p:grpSpPr>
        <p:sp>
          <p:nvSpPr>
            <p:cNvPr id="27" name="Freeform 26"/>
            <p:cNvSpPr/>
            <p:nvPr/>
          </p:nvSpPr>
          <p:spPr>
            <a:xfrm>
              <a:off x="8140700" y="876300"/>
              <a:ext cx="1308101" cy="368301"/>
            </a:xfrm>
            <a:custGeom>
              <a:avLst/>
              <a:gdLst/>
              <a:ahLst/>
              <a:cxnLst/>
              <a:rect l="0" t="0" r="0" b="0"/>
              <a:pathLst>
                <a:path w="1308101" h="368301">
                  <a:moveTo>
                    <a:pt x="0" y="0"/>
                  </a:moveTo>
                  <a:lnTo>
                    <a:pt x="1308100" y="0"/>
                  </a:lnTo>
                  <a:lnTo>
                    <a:pt x="1308100" y="368300"/>
                  </a:lnTo>
                  <a:lnTo>
                    <a:pt x="0" y="368300"/>
                  </a:lnTo>
                  <a:close/>
                </a:path>
              </a:pathLst>
            </a:custGeom>
            <a:solidFill>
              <a:srgbClr val="C0C0C0">
                <a:alpha val="40000"/>
              </a:srgbClr>
            </a:solidFill>
            <a:ln w="38100" cap="flat" cmpd="sng" algn="ctr">
              <a:solidFill>
                <a:srgbClr val="C0C0C0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32800" y="952500"/>
              <a:ext cx="1168400" cy="5539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000000"/>
                  </a:solidFill>
                  <a:latin typeface="Arial Narrow - 20"/>
                </a:rPr>
                <a:t>Edit Profile</a:t>
              </a:r>
              <a:endParaRPr lang="en-US" sz="1500" b="1">
                <a:solidFill>
                  <a:srgbClr val="000000"/>
                </a:solidFill>
                <a:latin typeface="Arial Narrow - 20"/>
              </a:endParaRPr>
            </a:p>
          </p:txBody>
        </p:sp>
        <p:pic>
          <p:nvPicPr>
            <p:cNvPr id="29" name="Picture 28" descr="editprofile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04200" y="901700"/>
              <a:ext cx="269240" cy="26923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33" name="Group 32"/>
          <p:cNvGrpSpPr/>
          <p:nvPr/>
        </p:nvGrpSpPr>
        <p:grpSpPr>
          <a:xfrm>
            <a:off x="7480300" y="3327400"/>
            <a:ext cx="2057400" cy="469900"/>
            <a:chOff x="7480300" y="3327400"/>
            <a:chExt cx="2057400" cy="469900"/>
          </a:xfrm>
        </p:grpSpPr>
        <p:pic>
          <p:nvPicPr>
            <p:cNvPr id="31" name="Picture 30" descr="relationships.png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80300" y="3327400"/>
              <a:ext cx="469900" cy="4699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32" name="TextBox 31"/>
            <p:cNvSpPr txBox="1"/>
            <p:nvPr/>
          </p:nvSpPr>
          <p:spPr>
            <a:xfrm>
              <a:off x="8013700" y="3390900"/>
              <a:ext cx="15240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b="1" smtClean="0">
                  <a:solidFill>
                    <a:srgbClr val="3B5998"/>
                  </a:solidFill>
                  <a:latin typeface="Arial Narrow - 22"/>
                </a:rPr>
                <a:t>Married to</a:t>
              </a:r>
              <a:endParaRPr lang="en-US" sz="1600" b="1">
                <a:solidFill>
                  <a:srgbClr val="3B5998"/>
                </a:solidFill>
                <a:latin typeface="Arial Narrow - 22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349500" y="2425700"/>
            <a:ext cx="4508500" cy="348565"/>
            <a:chOff x="2349500" y="2425700"/>
            <a:chExt cx="4508500" cy="348565"/>
          </a:xfrm>
        </p:grpSpPr>
        <p:grpSp>
          <p:nvGrpSpPr>
            <p:cNvPr id="45" name="Group 44"/>
            <p:cNvGrpSpPr/>
            <p:nvPr/>
          </p:nvGrpSpPr>
          <p:grpSpPr>
            <a:xfrm>
              <a:off x="3113277" y="2438400"/>
              <a:ext cx="3744723" cy="335865"/>
              <a:chOff x="3113277" y="2438400"/>
              <a:chExt cx="3744723" cy="335865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3327400" y="2438400"/>
                <a:ext cx="3530600" cy="335865"/>
                <a:chOff x="3327400" y="2438400"/>
                <a:chExt cx="3530600" cy="335865"/>
              </a:xfrm>
            </p:grpSpPr>
            <p:pic>
              <p:nvPicPr>
                <p:cNvPr id="34" name="Picture 33" descr="photos icon.png"/>
                <p:cNvPicPr>
                  <a:picLocks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4013453" y="2442591"/>
                  <a:ext cx="268985" cy="268986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pic>
              <p:nvPicPr>
                <p:cNvPr id="35" name="Picture 34" descr="posted item.png"/>
                <p:cNvPicPr>
                  <a:picLocks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4953889" y="2469769"/>
                  <a:ext cx="233679" cy="233679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pic>
              <p:nvPicPr>
                <p:cNvPr id="36" name="Picture 35" descr="video.png"/>
                <p:cNvPicPr>
                  <a:picLocks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5793740" y="2448560"/>
                  <a:ext cx="287782" cy="287782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sp>
              <p:nvSpPr>
                <p:cNvPr id="37" name="TextBox 36"/>
                <p:cNvSpPr txBox="1"/>
                <p:nvPr/>
              </p:nvSpPr>
              <p:spPr>
                <a:xfrm>
                  <a:off x="6070600" y="2451100"/>
                  <a:ext cx="7874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US" sz="1200" b="1" smtClean="0">
                      <a:solidFill>
                        <a:srgbClr val="3B5998"/>
                      </a:solidFill>
                      <a:latin typeface="Arial Narrow - 16"/>
                    </a:rPr>
                    <a:t>Video</a:t>
                  </a:r>
                  <a:endParaRPr lang="en-US" sz="1200" b="1">
                    <a:solidFill>
                      <a:srgbClr val="3B5998"/>
                    </a:solidFill>
                    <a:latin typeface="Arial Narrow - 16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3327400" y="2451100"/>
                  <a:ext cx="812800" cy="323165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US" sz="1500" b="1" smtClean="0">
                      <a:solidFill>
                        <a:srgbClr val="3B5998"/>
                      </a:solidFill>
                      <a:latin typeface="Arial Narrow - 20"/>
                    </a:rPr>
                    <a:t>Status</a:t>
                  </a:r>
                  <a:endParaRPr lang="en-US" sz="1500" b="1">
                    <a:solidFill>
                      <a:srgbClr val="3B5998"/>
                    </a:solidFill>
                    <a:latin typeface="Arial Narrow - 2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4267200" y="2438400"/>
                  <a:ext cx="8128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US" sz="1200" b="1" smtClean="0">
                      <a:solidFill>
                        <a:srgbClr val="3B5998"/>
                      </a:solidFill>
                      <a:latin typeface="Arial Narrow - 16"/>
                    </a:rPr>
                    <a:t>Photo</a:t>
                  </a:r>
                  <a:endParaRPr lang="en-US" sz="1200" b="1">
                    <a:solidFill>
                      <a:srgbClr val="3B5998"/>
                    </a:solidFill>
                    <a:latin typeface="Arial Narrow - 16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5168900" y="2438400"/>
                  <a:ext cx="660400" cy="276999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US" sz="1200" b="1" smtClean="0">
                      <a:solidFill>
                        <a:srgbClr val="3B5998"/>
                      </a:solidFill>
                      <a:latin typeface="Arial Narrow - 16"/>
                    </a:rPr>
                    <a:t>Link</a:t>
                  </a:r>
                  <a:endParaRPr lang="en-US" sz="1200" b="1">
                    <a:solidFill>
                      <a:srgbClr val="3B5998"/>
                    </a:solidFill>
                    <a:latin typeface="Arial Narrow - 16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3113277" y="2455417"/>
                <a:ext cx="231901" cy="231901"/>
                <a:chOff x="3113277" y="2455417"/>
                <a:chExt cx="231901" cy="231901"/>
              </a:xfrm>
            </p:grpSpPr>
            <p:pic>
              <p:nvPicPr>
                <p:cNvPr id="42" name="Picture 41" descr="note.png"/>
                <p:cNvPicPr>
                  <a:picLocks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3113277" y="2455417"/>
                  <a:ext cx="231901" cy="231901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pic>
              <p:nvPicPr>
                <p:cNvPr id="43" name="Picture 42" descr="pencil.png"/>
                <p:cNvPicPr>
                  <a:picLocks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3131439" y="2473451"/>
                  <a:ext cx="195707" cy="195707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</p:grpSp>
        <p:sp>
          <p:nvSpPr>
            <p:cNvPr id="46" name="TextBox 45"/>
            <p:cNvSpPr txBox="1"/>
            <p:nvPr/>
          </p:nvSpPr>
          <p:spPr>
            <a:xfrm>
              <a:off x="2349500" y="2425700"/>
              <a:ext cx="939800" cy="29238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300" b="1" smtClean="0">
                  <a:solidFill>
                    <a:srgbClr val="808080"/>
                  </a:solidFill>
                  <a:latin typeface="Arial Narrow - 18"/>
                </a:rPr>
                <a:t>Share:</a:t>
              </a:r>
              <a:endParaRPr lang="en-US" sz="1300" b="1">
                <a:solidFill>
                  <a:srgbClr val="808080"/>
                </a:solidFill>
                <a:latin typeface="Arial Narrow - 18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387600" y="2908300"/>
            <a:ext cx="4682998" cy="371603"/>
            <a:chOff x="2387600" y="2908300"/>
            <a:chExt cx="4682998" cy="371603"/>
          </a:xfrm>
        </p:grpSpPr>
        <p:sp>
          <p:nvSpPr>
            <p:cNvPr id="48" name="Freeform 47"/>
            <p:cNvSpPr/>
            <p:nvPr/>
          </p:nvSpPr>
          <p:spPr>
            <a:xfrm>
              <a:off x="2387600" y="2908300"/>
              <a:ext cx="4682998" cy="371603"/>
            </a:xfrm>
            <a:custGeom>
              <a:avLst/>
              <a:gdLst/>
              <a:ahLst/>
              <a:cxnLst/>
              <a:rect l="0" t="0" r="0" b="0"/>
              <a:pathLst>
                <a:path w="4682998" h="371603">
                  <a:moveTo>
                    <a:pt x="0" y="0"/>
                  </a:moveTo>
                  <a:lnTo>
                    <a:pt x="4682997" y="0"/>
                  </a:lnTo>
                  <a:lnTo>
                    <a:pt x="4682997" y="371602"/>
                  </a:lnTo>
                  <a:lnTo>
                    <a:pt x="0" y="371602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38100" cap="flat" cmpd="sng" algn="ctr">
              <a:solidFill>
                <a:srgbClr val="808080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13000" y="2946400"/>
              <a:ext cx="25400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808080"/>
                  </a:solidFill>
                  <a:latin typeface="Arial Narrow - 20"/>
                </a:rPr>
                <a:t>What's on your mind?</a:t>
              </a:r>
              <a:endParaRPr lang="en-US" sz="1500" b="1">
                <a:solidFill>
                  <a:srgbClr val="808080"/>
                </a:solidFill>
                <a:latin typeface="Arial Narrow - 2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505700" y="5422900"/>
            <a:ext cx="1841500" cy="452854"/>
            <a:chOff x="7505700" y="5422900"/>
            <a:chExt cx="1841500" cy="452854"/>
          </a:xfrm>
        </p:grpSpPr>
        <p:pic>
          <p:nvPicPr>
            <p:cNvPr id="51" name="Picture 50" descr="all friends.png"/>
            <p:cNvPicPr>
              <a:picLocks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05700" y="5422900"/>
              <a:ext cx="450850" cy="45085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52" name="TextBox 51"/>
            <p:cNvSpPr txBox="1"/>
            <p:nvPr/>
          </p:nvSpPr>
          <p:spPr>
            <a:xfrm>
              <a:off x="8051800" y="5537200"/>
              <a:ext cx="12954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b="1" smtClean="0">
                  <a:solidFill>
                    <a:srgbClr val="3B5998"/>
                  </a:solidFill>
                  <a:latin typeface="Arial Narrow - 22"/>
                </a:rPr>
                <a:t>Friends </a:t>
              </a:r>
              <a:endParaRPr lang="en-US" sz="1600" b="1">
                <a:solidFill>
                  <a:srgbClr val="3B5998"/>
                </a:solidFill>
                <a:latin typeface="Arial Narrow - 22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442200" y="2336800"/>
            <a:ext cx="2159000" cy="495300"/>
            <a:chOff x="7442200" y="2336800"/>
            <a:chExt cx="2159000" cy="495300"/>
          </a:xfrm>
        </p:grpSpPr>
        <p:pic>
          <p:nvPicPr>
            <p:cNvPr id="54" name="Picture 53" descr="home.png"/>
            <p:cNvPicPr>
              <a:picLocks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42200" y="2336800"/>
              <a:ext cx="495300" cy="4953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55" name="TextBox 54"/>
            <p:cNvSpPr txBox="1"/>
            <p:nvPr/>
          </p:nvSpPr>
          <p:spPr>
            <a:xfrm>
              <a:off x="8001000" y="2463800"/>
              <a:ext cx="16002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b="1" smtClean="0">
                  <a:solidFill>
                    <a:srgbClr val="3B5998"/>
                  </a:solidFill>
                  <a:latin typeface="Arial Narrow - 22"/>
                </a:rPr>
                <a:t>Hometown</a:t>
              </a:r>
              <a:endParaRPr lang="en-US" sz="1600" b="1">
                <a:solidFill>
                  <a:srgbClr val="3B5998"/>
                </a:solidFill>
                <a:latin typeface="Arial Narrow - 22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454900" y="1397000"/>
            <a:ext cx="1892300" cy="508000"/>
            <a:chOff x="7454900" y="1397000"/>
            <a:chExt cx="1892300" cy="508000"/>
          </a:xfrm>
        </p:grpSpPr>
        <p:pic>
          <p:nvPicPr>
            <p:cNvPr id="57" name="Picture 56" descr="events.png"/>
            <p:cNvPicPr>
              <a:picLocks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54900" y="1397000"/>
              <a:ext cx="508000" cy="5080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58" name="TextBox 57"/>
            <p:cNvSpPr txBox="1"/>
            <p:nvPr/>
          </p:nvSpPr>
          <p:spPr>
            <a:xfrm>
              <a:off x="8001000" y="1473200"/>
              <a:ext cx="13462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b="1" smtClean="0">
                  <a:solidFill>
                    <a:srgbClr val="3B5998"/>
                  </a:solidFill>
                  <a:latin typeface="Arial Narrow - 22"/>
                </a:rPr>
                <a:t>Birthday</a:t>
              </a:r>
              <a:endParaRPr lang="en-US" sz="1600" b="1">
                <a:solidFill>
                  <a:srgbClr val="3B5998"/>
                </a:solidFill>
                <a:latin typeface="Arial Narrow - 22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493000" y="4229100"/>
            <a:ext cx="2222500" cy="508000"/>
            <a:chOff x="7493000" y="4229100"/>
            <a:chExt cx="2222500" cy="508000"/>
          </a:xfrm>
        </p:grpSpPr>
        <p:pic>
          <p:nvPicPr>
            <p:cNvPr id="60" name="Picture 59" descr="briefcase.png"/>
            <p:cNvPicPr>
              <a:picLocks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93000" y="4229100"/>
              <a:ext cx="508000" cy="5080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1" name="TextBox 60"/>
            <p:cNvSpPr txBox="1"/>
            <p:nvPr/>
          </p:nvSpPr>
          <p:spPr>
            <a:xfrm>
              <a:off x="8039100" y="4330700"/>
              <a:ext cx="16764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b="1" smtClean="0">
                  <a:solidFill>
                    <a:srgbClr val="3B5998"/>
                  </a:solidFill>
                  <a:latin typeface="Arial Narrow - 22"/>
                </a:rPr>
                <a:t>Occupation</a:t>
              </a:r>
              <a:endParaRPr lang="en-US" sz="1600" b="1">
                <a:solidFill>
                  <a:srgbClr val="3B5998"/>
                </a:solidFill>
                <a:latin typeface="Arial Narrow - 22"/>
              </a:endParaRPr>
            </a:p>
          </p:txBody>
        </p:sp>
      </p:grpSp>
      <p:cxnSp>
        <p:nvCxnSpPr>
          <p:cNvPr id="63" name="Straight Connector 62"/>
          <p:cNvCxnSpPr/>
          <p:nvPr/>
        </p:nvCxnSpPr>
        <p:spPr>
          <a:xfrm>
            <a:off x="2298700" y="660400"/>
            <a:ext cx="0" cy="7556500"/>
          </a:xfrm>
          <a:prstGeom prst="line">
            <a:avLst/>
          </a:prstGeom>
          <a:ln w="12700" cap="flat" cmpd="sng" algn="ctr">
            <a:solidFill>
              <a:srgbClr val="80808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410200" y="5397500"/>
            <a:ext cx="16002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808080"/>
                </a:solidFill>
                <a:latin typeface="Arial Narrow - 20"/>
              </a:rPr>
              <a:t>checked in at</a:t>
            </a:r>
            <a:endParaRPr lang="en-US" sz="1500">
              <a:solidFill>
                <a:srgbClr val="808080"/>
              </a:solidFill>
              <a:latin typeface="Arial Narrow - 2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981450" y="4757292"/>
            <a:ext cx="2266950" cy="398907"/>
            <a:chOff x="3981450" y="4757292"/>
            <a:chExt cx="2266950" cy="398907"/>
          </a:xfrm>
        </p:grpSpPr>
        <p:pic>
          <p:nvPicPr>
            <p:cNvPr id="65" name="Picture 64" descr="clipboard(10).png"/>
            <p:cNvPicPr>
              <a:picLocks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81450" y="4757292"/>
              <a:ext cx="534542" cy="39890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6" name="TextBox 65"/>
            <p:cNvSpPr txBox="1"/>
            <p:nvPr/>
          </p:nvSpPr>
          <p:spPr>
            <a:xfrm>
              <a:off x="4419600" y="4838700"/>
              <a:ext cx="18288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b="1" smtClean="0">
                  <a:solidFill>
                    <a:srgbClr val="3B5998"/>
                  </a:solidFill>
                  <a:latin typeface="Arial Narrow - 16"/>
                </a:rPr>
                <a:t>Like        Comment</a:t>
              </a:r>
              <a:endParaRPr lang="en-US" sz="1200" b="1">
                <a:solidFill>
                  <a:srgbClr val="3B5998"/>
                </a:solidFill>
                <a:latin typeface="Arial Narrow - 16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5022850" y="4877942"/>
              <a:ext cx="116460" cy="137543"/>
            </a:xfrm>
            <a:custGeom>
              <a:avLst/>
              <a:gdLst/>
              <a:ahLst/>
              <a:cxnLst/>
              <a:rect l="0" t="0" r="0" b="0"/>
              <a:pathLst>
                <a:path w="116460" h="137543">
                  <a:moveTo>
                    <a:pt x="4317" y="26543"/>
                  </a:moveTo>
                  <a:lnTo>
                    <a:pt x="8001" y="20955"/>
                  </a:lnTo>
                  <a:lnTo>
                    <a:pt x="13334" y="15748"/>
                  </a:lnTo>
                  <a:lnTo>
                    <a:pt x="20701" y="10287"/>
                  </a:lnTo>
                  <a:lnTo>
                    <a:pt x="29717" y="6097"/>
                  </a:lnTo>
                  <a:lnTo>
                    <a:pt x="37972" y="3556"/>
                  </a:lnTo>
                  <a:lnTo>
                    <a:pt x="48005" y="1271"/>
                  </a:lnTo>
                  <a:lnTo>
                    <a:pt x="58292" y="128"/>
                  </a:lnTo>
                  <a:lnTo>
                    <a:pt x="66675" y="0"/>
                  </a:lnTo>
                  <a:lnTo>
                    <a:pt x="77342" y="636"/>
                  </a:lnTo>
                  <a:lnTo>
                    <a:pt x="85090" y="2541"/>
                  </a:lnTo>
                  <a:lnTo>
                    <a:pt x="94107" y="6097"/>
                  </a:lnTo>
                  <a:lnTo>
                    <a:pt x="103123" y="12447"/>
                  </a:lnTo>
                  <a:lnTo>
                    <a:pt x="107315" y="16892"/>
                  </a:lnTo>
                  <a:lnTo>
                    <a:pt x="110616" y="21463"/>
                  </a:lnTo>
                  <a:lnTo>
                    <a:pt x="113284" y="26924"/>
                  </a:lnTo>
                  <a:lnTo>
                    <a:pt x="115315" y="33148"/>
                  </a:lnTo>
                  <a:lnTo>
                    <a:pt x="116459" y="41656"/>
                  </a:lnTo>
                  <a:lnTo>
                    <a:pt x="116078" y="48768"/>
                  </a:lnTo>
                  <a:lnTo>
                    <a:pt x="114553" y="57278"/>
                  </a:lnTo>
                  <a:lnTo>
                    <a:pt x="112014" y="63500"/>
                  </a:lnTo>
                  <a:lnTo>
                    <a:pt x="108711" y="68708"/>
                  </a:lnTo>
                  <a:lnTo>
                    <a:pt x="105155" y="73025"/>
                  </a:lnTo>
                  <a:lnTo>
                    <a:pt x="100076" y="77598"/>
                  </a:lnTo>
                  <a:lnTo>
                    <a:pt x="93853" y="80773"/>
                  </a:lnTo>
                  <a:lnTo>
                    <a:pt x="87503" y="82678"/>
                  </a:lnTo>
                  <a:lnTo>
                    <a:pt x="80517" y="83440"/>
                  </a:lnTo>
                  <a:lnTo>
                    <a:pt x="80645" y="91060"/>
                  </a:lnTo>
                  <a:lnTo>
                    <a:pt x="79247" y="98806"/>
                  </a:lnTo>
                  <a:lnTo>
                    <a:pt x="76834" y="107316"/>
                  </a:lnTo>
                  <a:lnTo>
                    <a:pt x="73533" y="114554"/>
                  </a:lnTo>
                  <a:lnTo>
                    <a:pt x="68326" y="123444"/>
                  </a:lnTo>
                  <a:lnTo>
                    <a:pt x="64389" y="128524"/>
                  </a:lnTo>
                  <a:lnTo>
                    <a:pt x="59563" y="133350"/>
                  </a:lnTo>
                  <a:lnTo>
                    <a:pt x="53847" y="137542"/>
                  </a:lnTo>
                  <a:lnTo>
                    <a:pt x="59054" y="128017"/>
                  </a:lnTo>
                  <a:lnTo>
                    <a:pt x="65023" y="115443"/>
                  </a:lnTo>
                  <a:lnTo>
                    <a:pt x="67183" y="108331"/>
                  </a:lnTo>
                  <a:lnTo>
                    <a:pt x="68579" y="100966"/>
                  </a:lnTo>
                  <a:lnTo>
                    <a:pt x="68707" y="94742"/>
                  </a:lnTo>
                  <a:lnTo>
                    <a:pt x="67817" y="89409"/>
                  </a:lnTo>
                  <a:lnTo>
                    <a:pt x="66040" y="83440"/>
                  </a:lnTo>
                  <a:lnTo>
                    <a:pt x="53975" y="82804"/>
                  </a:lnTo>
                  <a:lnTo>
                    <a:pt x="44703" y="81535"/>
                  </a:lnTo>
                  <a:lnTo>
                    <a:pt x="35686" y="79503"/>
                  </a:lnTo>
                  <a:lnTo>
                    <a:pt x="29336" y="77343"/>
                  </a:lnTo>
                  <a:lnTo>
                    <a:pt x="22478" y="74168"/>
                  </a:lnTo>
                  <a:lnTo>
                    <a:pt x="17145" y="71374"/>
                  </a:lnTo>
                  <a:lnTo>
                    <a:pt x="11303" y="66548"/>
                  </a:lnTo>
                  <a:lnTo>
                    <a:pt x="5207" y="59310"/>
                  </a:lnTo>
                  <a:lnTo>
                    <a:pt x="2794" y="55880"/>
                  </a:lnTo>
                  <a:lnTo>
                    <a:pt x="1142" y="52071"/>
                  </a:lnTo>
                  <a:lnTo>
                    <a:pt x="0" y="47372"/>
                  </a:lnTo>
                  <a:lnTo>
                    <a:pt x="127" y="41403"/>
                  </a:lnTo>
                  <a:lnTo>
                    <a:pt x="380" y="36704"/>
                  </a:lnTo>
                  <a:lnTo>
                    <a:pt x="2032" y="31242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3B599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917950" y="7181850"/>
            <a:ext cx="3714750" cy="398906"/>
            <a:chOff x="3917950" y="7181850"/>
            <a:chExt cx="3714750" cy="398906"/>
          </a:xfrm>
        </p:grpSpPr>
        <p:pic>
          <p:nvPicPr>
            <p:cNvPr id="69" name="Picture 68" descr="clipboard(10).png"/>
            <p:cNvPicPr>
              <a:picLocks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7950" y="7181850"/>
              <a:ext cx="534542" cy="39890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0" name="TextBox 69"/>
            <p:cNvSpPr txBox="1"/>
            <p:nvPr/>
          </p:nvSpPr>
          <p:spPr>
            <a:xfrm>
              <a:off x="4356100" y="7264400"/>
              <a:ext cx="32766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b="1" smtClean="0">
                  <a:solidFill>
                    <a:srgbClr val="3B5998"/>
                  </a:solidFill>
                  <a:latin typeface="Arial Narrow - 16"/>
                </a:rPr>
                <a:t>Like        Comment          Tag Friends</a:t>
              </a:r>
              <a:endParaRPr lang="en-US" sz="1200" b="1">
                <a:solidFill>
                  <a:srgbClr val="3B5998"/>
                </a:solidFill>
                <a:latin typeface="Arial Narrow - 16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4959350" y="7302500"/>
              <a:ext cx="116460" cy="137542"/>
            </a:xfrm>
            <a:custGeom>
              <a:avLst/>
              <a:gdLst/>
              <a:ahLst/>
              <a:cxnLst/>
              <a:rect l="0" t="0" r="0" b="0"/>
              <a:pathLst>
                <a:path w="116460" h="137542">
                  <a:moveTo>
                    <a:pt x="4317" y="26543"/>
                  </a:moveTo>
                  <a:lnTo>
                    <a:pt x="8001" y="20955"/>
                  </a:lnTo>
                  <a:lnTo>
                    <a:pt x="13334" y="15747"/>
                  </a:lnTo>
                  <a:lnTo>
                    <a:pt x="20701" y="10286"/>
                  </a:lnTo>
                  <a:lnTo>
                    <a:pt x="29717" y="6095"/>
                  </a:lnTo>
                  <a:lnTo>
                    <a:pt x="37972" y="3556"/>
                  </a:lnTo>
                  <a:lnTo>
                    <a:pt x="48005" y="1269"/>
                  </a:lnTo>
                  <a:lnTo>
                    <a:pt x="58292" y="127"/>
                  </a:lnTo>
                  <a:lnTo>
                    <a:pt x="66675" y="0"/>
                  </a:lnTo>
                  <a:lnTo>
                    <a:pt x="77342" y="634"/>
                  </a:lnTo>
                  <a:lnTo>
                    <a:pt x="85090" y="2540"/>
                  </a:lnTo>
                  <a:lnTo>
                    <a:pt x="94107" y="6095"/>
                  </a:lnTo>
                  <a:lnTo>
                    <a:pt x="103123" y="12445"/>
                  </a:lnTo>
                  <a:lnTo>
                    <a:pt x="107315" y="16891"/>
                  </a:lnTo>
                  <a:lnTo>
                    <a:pt x="110616" y="21463"/>
                  </a:lnTo>
                  <a:lnTo>
                    <a:pt x="113284" y="26923"/>
                  </a:lnTo>
                  <a:lnTo>
                    <a:pt x="115315" y="33146"/>
                  </a:lnTo>
                  <a:lnTo>
                    <a:pt x="116459" y="41656"/>
                  </a:lnTo>
                  <a:lnTo>
                    <a:pt x="116078" y="48768"/>
                  </a:lnTo>
                  <a:lnTo>
                    <a:pt x="114553" y="57277"/>
                  </a:lnTo>
                  <a:lnTo>
                    <a:pt x="112014" y="63500"/>
                  </a:lnTo>
                  <a:lnTo>
                    <a:pt x="108711" y="68706"/>
                  </a:lnTo>
                  <a:lnTo>
                    <a:pt x="105155" y="73025"/>
                  </a:lnTo>
                  <a:lnTo>
                    <a:pt x="100076" y="77596"/>
                  </a:lnTo>
                  <a:lnTo>
                    <a:pt x="93853" y="80771"/>
                  </a:lnTo>
                  <a:lnTo>
                    <a:pt x="87503" y="82677"/>
                  </a:lnTo>
                  <a:lnTo>
                    <a:pt x="80517" y="83439"/>
                  </a:lnTo>
                  <a:lnTo>
                    <a:pt x="80645" y="91058"/>
                  </a:lnTo>
                  <a:lnTo>
                    <a:pt x="79247" y="98806"/>
                  </a:lnTo>
                  <a:lnTo>
                    <a:pt x="76834" y="107315"/>
                  </a:lnTo>
                  <a:lnTo>
                    <a:pt x="73533" y="114554"/>
                  </a:lnTo>
                  <a:lnTo>
                    <a:pt x="68326" y="123443"/>
                  </a:lnTo>
                  <a:lnTo>
                    <a:pt x="64389" y="128523"/>
                  </a:lnTo>
                  <a:lnTo>
                    <a:pt x="59563" y="133350"/>
                  </a:lnTo>
                  <a:lnTo>
                    <a:pt x="53847" y="137541"/>
                  </a:lnTo>
                  <a:lnTo>
                    <a:pt x="59054" y="128016"/>
                  </a:lnTo>
                  <a:lnTo>
                    <a:pt x="65023" y="115443"/>
                  </a:lnTo>
                  <a:lnTo>
                    <a:pt x="67183" y="108331"/>
                  </a:lnTo>
                  <a:lnTo>
                    <a:pt x="68579" y="100965"/>
                  </a:lnTo>
                  <a:lnTo>
                    <a:pt x="68707" y="94742"/>
                  </a:lnTo>
                  <a:lnTo>
                    <a:pt x="67817" y="89407"/>
                  </a:lnTo>
                  <a:lnTo>
                    <a:pt x="66040" y="83439"/>
                  </a:lnTo>
                  <a:lnTo>
                    <a:pt x="53975" y="82804"/>
                  </a:lnTo>
                  <a:lnTo>
                    <a:pt x="44703" y="81533"/>
                  </a:lnTo>
                  <a:lnTo>
                    <a:pt x="35686" y="79502"/>
                  </a:lnTo>
                  <a:lnTo>
                    <a:pt x="29336" y="77343"/>
                  </a:lnTo>
                  <a:lnTo>
                    <a:pt x="22478" y="74168"/>
                  </a:lnTo>
                  <a:lnTo>
                    <a:pt x="17145" y="71373"/>
                  </a:lnTo>
                  <a:lnTo>
                    <a:pt x="11303" y="66547"/>
                  </a:lnTo>
                  <a:lnTo>
                    <a:pt x="5207" y="59308"/>
                  </a:lnTo>
                  <a:lnTo>
                    <a:pt x="2794" y="55880"/>
                  </a:lnTo>
                  <a:lnTo>
                    <a:pt x="1142" y="52069"/>
                  </a:lnTo>
                  <a:lnTo>
                    <a:pt x="0" y="47370"/>
                  </a:lnTo>
                  <a:lnTo>
                    <a:pt x="127" y="41402"/>
                  </a:lnTo>
                  <a:lnTo>
                    <a:pt x="380" y="36703"/>
                  </a:lnTo>
                  <a:lnTo>
                    <a:pt x="2032" y="31242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3B599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 descr="list.png"/>
            <p:cNvPicPr>
              <a:picLocks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96000" y="7277100"/>
              <a:ext cx="247650" cy="24765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74" name="Picture 73" descr="clipboard(11).png"/>
          <p:cNvPicPr>
            <a:picLocks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597150" y="6540500"/>
            <a:ext cx="405383" cy="3502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5" name="Straight Connector 74"/>
          <p:cNvCxnSpPr/>
          <p:nvPr/>
        </p:nvCxnSpPr>
        <p:spPr>
          <a:xfrm>
            <a:off x="7442200" y="673100"/>
            <a:ext cx="0" cy="7556500"/>
          </a:xfrm>
          <a:prstGeom prst="line">
            <a:avLst/>
          </a:prstGeom>
          <a:ln w="12700" cap="flat" cmpd="sng" algn="ctr">
            <a:solidFill>
              <a:srgbClr val="80808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311400" y="5321300"/>
            <a:ext cx="5105400" cy="0"/>
          </a:xfrm>
          <a:prstGeom prst="line">
            <a:avLst/>
          </a:prstGeom>
          <a:ln w="38100" cap="flat" cmpd="sng" algn="ctr">
            <a:solidFill>
              <a:srgbClr val="C0C0C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9042400" y="5524500"/>
            <a:ext cx="1016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b="1" dirty="0" smtClean="0">
                <a:solidFill>
                  <a:srgbClr val="3B5998"/>
                </a:solidFill>
                <a:latin typeface="Arial Narrow - 22"/>
              </a:rPr>
              <a:t>(       )</a:t>
            </a:r>
            <a:endParaRPr lang="en-US" sz="1600" b="1" dirty="0">
              <a:solidFill>
                <a:srgbClr val="3B5998"/>
              </a:solidFill>
              <a:latin typeface="Arial Narrow - 22"/>
            </a:endParaRPr>
          </a:p>
        </p:txBody>
      </p:sp>
      <p:pic>
        <p:nvPicPr>
          <p:cNvPr id="78" name="Picture 77" descr="clipboard(20).png"/>
          <p:cNvPicPr>
            <a:picLocks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03200" y="88900"/>
            <a:ext cx="1663700" cy="546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331</Words>
  <Application>Microsoft Office PowerPoint</Application>
  <PresentationFormat>Custom</PresentationFormat>
  <Paragraphs>115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Arial</vt:lpstr>
      <vt:lpstr>Comic Sans MS - 10</vt:lpstr>
      <vt:lpstr>Calibri</vt:lpstr>
      <vt:lpstr>Arial Narrow - 20</vt:lpstr>
      <vt:lpstr>Arial Narrow - 36</vt:lpstr>
      <vt:lpstr>Arial - 18</vt:lpstr>
      <vt:lpstr>Arial - 14</vt:lpstr>
      <vt:lpstr>Arial Narrow - 16</vt:lpstr>
      <vt:lpstr>Arial Narrow - 18</vt:lpstr>
      <vt:lpstr>Arial Narrow - 48</vt:lpstr>
      <vt:lpstr>Arial Narrow - 22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Oconee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Felker</dc:creator>
  <cp:lastModifiedBy>Windows User</cp:lastModifiedBy>
  <cp:revision>2</cp:revision>
  <dcterms:created xsi:type="dcterms:W3CDTF">2011-10-24T15:34:55Z</dcterms:created>
  <dcterms:modified xsi:type="dcterms:W3CDTF">2014-04-29T19:56:31Z</dcterms:modified>
</cp:coreProperties>
</file>